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360" r:id="rId3"/>
    <p:sldId id="384" r:id="rId4"/>
    <p:sldId id="385" r:id="rId5"/>
    <p:sldId id="379" r:id="rId6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6" autoAdjust="0"/>
    <p:restoredTop sz="86472" autoAdjust="0"/>
  </p:normalViewPr>
  <p:slideViewPr>
    <p:cSldViewPr>
      <p:cViewPr varScale="1">
        <p:scale>
          <a:sx n="65" d="100"/>
          <a:sy n="65" d="100"/>
        </p:scale>
        <p:origin x="7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889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2088" y="-58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34" tIns="46217" rIns="92434" bIns="46217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34" tIns="46217" rIns="92434" bIns="46217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1E6FD79-128F-48E7-AFD9-3A4221C398AA}" type="datetimeFigureOut">
              <a:rPr lang="en-US"/>
              <a:pPr>
                <a:defRPr/>
              </a:pPr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34" tIns="46217" rIns="92434" bIns="46217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0925CBD-31BB-43D9-A6B3-ECDF2849C1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FDCBDF1-E2DE-451D-85F8-D73E6CD81C98}" type="datetimeFigureOut">
              <a:rPr lang="en-US"/>
              <a:pPr>
                <a:defRPr/>
              </a:pPr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90382C-2C1C-4DA3-B199-5FC826D2E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C43C0F-69FF-4786-9B46-88EDF45CD793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15C42-7CCA-4A25-8BA4-D448E3B4C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02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DEC7E-4224-46DA-9573-009A122B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508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5A04C-BDDB-499A-BB93-55EA10DC3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56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22408-1314-4A6B-B0A7-692FE7C5D4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62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97EAF-2D2F-4616-8D72-A15BBCC62F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89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9584A-B9D0-4C9D-BE78-F1D117263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89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6699-039E-4D85-ACEA-3E7982D4AF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092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6FE93-91BC-4F71-9002-DEB3D93AF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25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6F42B-5EBD-4F13-892C-5FA3D05CE5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43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053B2-15B0-428D-A47F-91037EE9E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218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D972F-08EF-46F1-AEA6-5D97701AA8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77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28497073-AFB7-4B91-96E6-0DF0F4A60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911225" y="1447800"/>
            <a:ext cx="7623175" cy="1752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Stat 414 – Day </a:t>
            </a:r>
            <a:r>
              <a:rPr lang="en-US" altLang="en-US" dirty="0" smtClean="0"/>
              <a:t>10</a:t>
            </a:r>
            <a:endParaRPr lang="en-US" altLang="en-US" dirty="0" smtClean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Random slopes (5.1)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Last Time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Standard errors</a:t>
            </a:r>
          </a:p>
          <a:p>
            <a:r>
              <a:rPr lang="en-US" altLang="en-US" dirty="0" smtClean="0"/>
              <a:t>Three level models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sz="1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7500" y="609600"/>
            <a:ext cx="3672429" cy="23955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239" y="3165576"/>
            <a:ext cx="6086475" cy="1181100"/>
          </a:xfrm>
          <a:prstGeom prst="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Last Time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With </a:t>
            </a:r>
            <a:r>
              <a:rPr lang="en-US" altLang="en-US" dirty="0" err="1" smtClean="0"/>
              <a:t>gevocab</a:t>
            </a:r>
            <a:r>
              <a:rPr lang="en-US" altLang="en-US" dirty="0" smtClean="0"/>
              <a:t>                plus </a:t>
            </a:r>
            <a:r>
              <a:rPr lang="en-US" altLang="en-US" dirty="0" err="1" smtClean="0"/>
              <a:t>celnrol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cenroll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smtClean="0"/>
              <a:t>With </a:t>
            </a:r>
            <a:r>
              <a:rPr lang="en-US" altLang="en-US" dirty="0" err="1" smtClean="0"/>
              <a:t>gevocab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cenroll</a:t>
            </a:r>
            <a:r>
              <a:rPr lang="en-US" altLang="en-US" dirty="0" smtClean="0"/>
              <a:t> interaction</a:t>
            </a:r>
          </a:p>
          <a:p>
            <a:endParaRPr lang="en-US" altLang="en-US" sz="1000" dirty="0"/>
          </a:p>
          <a:p>
            <a:endParaRPr lang="en-US" altLang="en-US" sz="1000" dirty="0" smtClean="0"/>
          </a:p>
          <a:p>
            <a:endParaRPr lang="en-US" altLang="en-US" sz="1000" dirty="0"/>
          </a:p>
          <a:p>
            <a:endParaRPr lang="en-US" altLang="en-US" sz="1000" dirty="0" smtClean="0"/>
          </a:p>
          <a:p>
            <a:endParaRPr lang="en-US" altLang="en-US" sz="1000" dirty="0"/>
          </a:p>
          <a:p>
            <a:endParaRPr lang="en-US" altLang="en-US" sz="1000" dirty="0" smtClean="0"/>
          </a:p>
          <a:p>
            <a:pPr marL="0" indent="0">
              <a:buNone/>
            </a:pPr>
            <a:endParaRPr lang="en-US" altLang="en-US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384767"/>
            <a:ext cx="5793009" cy="1124152"/>
          </a:xfrm>
          <a:prstGeom prst="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437" y="2208610"/>
            <a:ext cx="4248150" cy="9525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9650" y="2165747"/>
            <a:ext cx="4324350" cy="9810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284" y="3920127"/>
            <a:ext cx="4276725" cy="9429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" y="5203031"/>
            <a:ext cx="7419975" cy="10191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05400" y="3833607"/>
            <a:ext cx="3399964" cy="985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81801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the RIKZ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229600" cy="4530725"/>
          </a:xfrm>
        </p:spPr>
        <p:txBody>
          <a:bodyPr/>
          <a:lstStyle/>
          <a:p>
            <a:r>
              <a:rPr lang="en-US" dirty="0" smtClean="0"/>
              <a:t>Species richness</a:t>
            </a:r>
          </a:p>
          <a:p>
            <a:r>
              <a:rPr lang="en-US" dirty="0" smtClean="0"/>
              <a:t>NAP = height of sampling station relative to mean tidal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" y="2895600"/>
            <a:ext cx="8753475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2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Three-level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77975"/>
            <a:ext cx="68580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32450</TotalTime>
  <Words>50</Words>
  <Application>Microsoft Office PowerPoint</Application>
  <PresentationFormat>On-screen Show (4:3)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Garamond</vt:lpstr>
      <vt:lpstr>Wingdings</vt:lpstr>
      <vt:lpstr>Default Theme</vt:lpstr>
      <vt:lpstr>Stat 414 – Day 10</vt:lpstr>
      <vt:lpstr>Last Time</vt:lpstr>
      <vt:lpstr>Last Time</vt:lpstr>
      <vt:lpstr>Recall the RIKZ data</vt:lpstr>
      <vt:lpstr>Three-level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ITS/CSS</dc:creator>
  <cp:lastModifiedBy>Beth L. Chance</cp:lastModifiedBy>
  <cp:revision>200</cp:revision>
  <cp:lastPrinted>2014-11-17T15:09:05Z</cp:lastPrinted>
  <dcterms:created xsi:type="dcterms:W3CDTF">2008-05-19T22:24:48Z</dcterms:created>
  <dcterms:modified xsi:type="dcterms:W3CDTF">2019-10-24T05:25:32Z</dcterms:modified>
</cp:coreProperties>
</file>