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56" r:id="rId2"/>
    <p:sldId id="349" r:id="rId3"/>
    <p:sldId id="382" r:id="rId4"/>
    <p:sldId id="257" r:id="rId5"/>
    <p:sldId id="383" r:id="rId6"/>
    <p:sldId id="385" r:id="rId7"/>
    <p:sldId id="384" r:id="rId8"/>
    <p:sldId id="386" r:id="rId9"/>
    <p:sldId id="387" r:id="rId10"/>
    <p:sldId id="388" r:id="rId11"/>
    <p:sldId id="389" r:id="rId12"/>
    <p:sldId id="348" r:id="rId13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86536" autoAdjust="0"/>
  </p:normalViewPr>
  <p:slideViewPr>
    <p:cSldViewPr>
      <p:cViewPr varScale="1">
        <p:scale>
          <a:sx n="63" d="100"/>
          <a:sy n="63" d="100"/>
        </p:scale>
        <p:origin x="1066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288979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3" d="100"/>
          <a:sy n="43" d="100"/>
        </p:scale>
        <p:origin x="-2088" y="-58"/>
      </p:cViewPr>
      <p:guideLst>
        <p:guide orient="horz" pos="2928"/>
        <p:guide pos="216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F353BA-DBCE-4DF8-BC88-8DF11A63CE08}" type="doc">
      <dgm:prSet loTypeId="urn:microsoft.com/office/officeart/2005/8/layout/hierarchy1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D476B9B0-9800-4723-930E-DE31D4447ADB}">
      <dgm:prSet phldrT="[Text]"/>
      <dgm:spPr/>
      <dgm:t>
        <a:bodyPr/>
        <a:lstStyle/>
        <a:p>
          <a:r>
            <a:rPr lang="en-US" dirty="0"/>
            <a:t>university</a:t>
          </a:r>
        </a:p>
      </dgm:t>
    </dgm:pt>
    <dgm:pt modelId="{BAA0EDB2-A595-4AF9-91A6-4569E5B87E18}" type="parTrans" cxnId="{4F6FD641-0ADB-40A0-ADE4-03DF6645124E}">
      <dgm:prSet/>
      <dgm:spPr/>
      <dgm:t>
        <a:bodyPr/>
        <a:lstStyle/>
        <a:p>
          <a:endParaRPr lang="en-US"/>
        </a:p>
      </dgm:t>
    </dgm:pt>
    <dgm:pt modelId="{21B613D2-61B0-40FB-A73A-37D7F413417D}" type="sibTrans" cxnId="{4F6FD641-0ADB-40A0-ADE4-03DF6645124E}">
      <dgm:prSet/>
      <dgm:spPr/>
      <dgm:t>
        <a:bodyPr/>
        <a:lstStyle/>
        <a:p>
          <a:endParaRPr lang="en-US"/>
        </a:p>
      </dgm:t>
    </dgm:pt>
    <dgm:pt modelId="{F7018D38-B744-4B76-81BF-ADEF1FBE9E2F}">
      <dgm:prSet phldrT="[Text]"/>
      <dgm:spPr/>
      <dgm:t>
        <a:bodyPr/>
        <a:lstStyle/>
        <a:p>
          <a:r>
            <a:rPr lang="en-US" dirty="0"/>
            <a:t>class</a:t>
          </a:r>
        </a:p>
      </dgm:t>
    </dgm:pt>
    <dgm:pt modelId="{D2B6FC74-FD6E-41BF-8591-EF74E2F084EF}" type="parTrans" cxnId="{2C54BB50-46A6-41CC-88D9-29342202A2AF}">
      <dgm:prSet/>
      <dgm:spPr/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3-level hierarchy with students nested within classes nested within university"/>
        </a:ext>
      </dgm:extLst>
    </dgm:pt>
    <dgm:pt modelId="{BBC48BBD-09F0-430E-8EB3-80ED0BD5F3F2}" type="sibTrans" cxnId="{2C54BB50-46A6-41CC-88D9-29342202A2AF}">
      <dgm:prSet/>
      <dgm:spPr/>
      <dgm:t>
        <a:bodyPr/>
        <a:lstStyle/>
        <a:p>
          <a:endParaRPr lang="en-US"/>
        </a:p>
      </dgm:t>
    </dgm:pt>
    <dgm:pt modelId="{DB3283F9-157F-4505-B84F-616CB3827B2D}">
      <dgm:prSet phldrT="[Text]"/>
      <dgm:spPr/>
      <dgm:t>
        <a:bodyPr/>
        <a:lstStyle/>
        <a:p>
          <a:r>
            <a:rPr lang="en-US" dirty="0"/>
            <a:t>student</a:t>
          </a:r>
        </a:p>
      </dgm:t>
    </dgm:pt>
    <dgm:pt modelId="{8F08CDAA-5075-45CE-A8E3-1F02669A6D8A}" type="parTrans" cxnId="{9C491457-7FCD-44AC-AE1C-1EC158ED5EFA}">
      <dgm:prSet/>
      <dgm:spPr/>
      <dgm:t>
        <a:bodyPr/>
        <a:lstStyle/>
        <a:p>
          <a:endParaRPr lang="en-US"/>
        </a:p>
      </dgm:t>
    </dgm:pt>
    <dgm:pt modelId="{883DA290-9F68-479A-9F70-50B31ECFE6F9}" type="sibTrans" cxnId="{9C491457-7FCD-44AC-AE1C-1EC158ED5EFA}">
      <dgm:prSet/>
      <dgm:spPr/>
      <dgm:t>
        <a:bodyPr/>
        <a:lstStyle/>
        <a:p>
          <a:endParaRPr lang="en-US"/>
        </a:p>
      </dgm:t>
    </dgm:pt>
    <dgm:pt modelId="{5DC088F9-BF45-415F-929F-B3C96E499058}">
      <dgm:prSet phldrT="[Text]"/>
      <dgm:spPr/>
      <dgm:t>
        <a:bodyPr/>
        <a:lstStyle/>
        <a:p>
          <a:r>
            <a:rPr lang="en-US" dirty="0"/>
            <a:t>student</a:t>
          </a:r>
        </a:p>
      </dgm:t>
    </dgm:pt>
    <dgm:pt modelId="{520FE7A2-150E-4C31-93F0-EDB75E4FB4F1}" type="parTrans" cxnId="{45D868AC-387C-4A7D-9383-E21B2FD67923}">
      <dgm:prSet/>
      <dgm:spPr/>
      <dgm:t>
        <a:bodyPr/>
        <a:lstStyle/>
        <a:p>
          <a:endParaRPr lang="en-US"/>
        </a:p>
      </dgm:t>
    </dgm:pt>
    <dgm:pt modelId="{CE583E49-90A9-4BEA-8BAF-ED1C4AFC043E}" type="sibTrans" cxnId="{45D868AC-387C-4A7D-9383-E21B2FD67923}">
      <dgm:prSet/>
      <dgm:spPr/>
      <dgm:t>
        <a:bodyPr/>
        <a:lstStyle/>
        <a:p>
          <a:endParaRPr lang="en-US"/>
        </a:p>
      </dgm:t>
    </dgm:pt>
    <dgm:pt modelId="{789369A3-97D1-4443-96C9-7AFE7DDB5D53}">
      <dgm:prSet phldrT="[Text]"/>
      <dgm:spPr/>
      <dgm:t>
        <a:bodyPr/>
        <a:lstStyle/>
        <a:p>
          <a:r>
            <a:rPr lang="en-US" dirty="0"/>
            <a:t>class</a:t>
          </a:r>
        </a:p>
      </dgm:t>
    </dgm:pt>
    <dgm:pt modelId="{97E121F4-4A88-49AC-9B44-24BFD8F606CE}" type="parTrans" cxnId="{5B7975D1-82BF-4DE9-ACED-B33168879D6C}">
      <dgm:prSet/>
      <dgm:spPr/>
      <dgm:t>
        <a:bodyPr/>
        <a:lstStyle/>
        <a:p>
          <a:endParaRPr lang="en-US"/>
        </a:p>
      </dgm:t>
    </dgm:pt>
    <dgm:pt modelId="{19E6FACB-A1B9-4E54-B459-ED701008FDD0}" type="sibTrans" cxnId="{5B7975D1-82BF-4DE9-ACED-B33168879D6C}">
      <dgm:prSet/>
      <dgm:spPr/>
      <dgm:t>
        <a:bodyPr/>
        <a:lstStyle/>
        <a:p>
          <a:endParaRPr lang="en-US"/>
        </a:p>
      </dgm:t>
    </dgm:pt>
    <dgm:pt modelId="{45DDEDCC-8E52-47DB-BE50-234DCF3172DF}">
      <dgm:prSet phldrT="[Text]"/>
      <dgm:spPr/>
      <dgm:t>
        <a:bodyPr/>
        <a:lstStyle/>
        <a:p>
          <a:r>
            <a:rPr lang="en-US" dirty="0"/>
            <a:t>student</a:t>
          </a:r>
        </a:p>
      </dgm:t>
    </dgm:pt>
    <dgm:pt modelId="{F3113442-4839-4D4D-915D-AF2426B40FE7}" type="parTrans" cxnId="{C4DB14C4-79F8-4591-A8F7-DA415B88972B}">
      <dgm:prSet/>
      <dgm:spPr/>
      <dgm:t>
        <a:bodyPr/>
        <a:lstStyle/>
        <a:p>
          <a:endParaRPr lang="en-US"/>
        </a:p>
      </dgm:t>
    </dgm:pt>
    <dgm:pt modelId="{116C4AA9-E4B7-49FC-8E02-EB3567C44FFF}" type="sibTrans" cxnId="{C4DB14C4-79F8-4591-A8F7-DA415B88972B}">
      <dgm:prSet/>
      <dgm:spPr/>
      <dgm:t>
        <a:bodyPr/>
        <a:lstStyle/>
        <a:p>
          <a:endParaRPr lang="en-US"/>
        </a:p>
      </dgm:t>
    </dgm:pt>
    <dgm:pt modelId="{DF482F0F-4248-4EB3-A245-49A9254D0210}" type="pres">
      <dgm:prSet presAssocID="{A6F353BA-DBCE-4DF8-BC88-8DF11A63CE0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88CF493-57BC-4A53-80FA-E9FDFA520869}" type="pres">
      <dgm:prSet presAssocID="{D476B9B0-9800-4723-930E-DE31D4447ADB}" presName="hierRoot1" presStyleCnt="0"/>
      <dgm:spPr/>
    </dgm:pt>
    <dgm:pt modelId="{F7A8FDDB-8EA6-4221-B118-62BA87F74541}" type="pres">
      <dgm:prSet presAssocID="{D476B9B0-9800-4723-930E-DE31D4447ADB}" presName="composite" presStyleCnt="0"/>
      <dgm:spPr/>
    </dgm:pt>
    <dgm:pt modelId="{5F044032-9D6F-4326-A393-5E8C9759A219}" type="pres">
      <dgm:prSet presAssocID="{D476B9B0-9800-4723-930E-DE31D4447ADB}" presName="background" presStyleLbl="node0" presStyleIdx="0" presStyleCnt="1"/>
      <dgm:spPr/>
    </dgm:pt>
    <dgm:pt modelId="{BD68411F-DD09-4BDB-BC10-04ACEAF725F4}" type="pres">
      <dgm:prSet presAssocID="{D476B9B0-9800-4723-930E-DE31D4447ADB}" presName="text" presStyleLbl="fgAcc0" presStyleIdx="0" presStyleCnt="1">
        <dgm:presLayoutVars>
          <dgm:chPref val="3"/>
        </dgm:presLayoutVars>
      </dgm:prSet>
      <dgm:spPr/>
    </dgm:pt>
    <dgm:pt modelId="{E20C73E6-54B7-4C25-9FF2-232DAE87E134}" type="pres">
      <dgm:prSet presAssocID="{D476B9B0-9800-4723-930E-DE31D4447ADB}" presName="hierChild2" presStyleCnt="0"/>
      <dgm:spPr/>
    </dgm:pt>
    <dgm:pt modelId="{235B53CF-C450-4206-82D0-561728C0F061}" type="pres">
      <dgm:prSet presAssocID="{D2B6FC74-FD6E-41BF-8591-EF74E2F084EF}" presName="Name10" presStyleLbl="parChTrans1D2" presStyleIdx="0" presStyleCnt="2"/>
      <dgm:spPr/>
    </dgm:pt>
    <dgm:pt modelId="{BEDF7936-54FD-41F6-8AE0-F7740686F4F4}" type="pres">
      <dgm:prSet presAssocID="{F7018D38-B744-4B76-81BF-ADEF1FBE9E2F}" presName="hierRoot2" presStyleCnt="0"/>
      <dgm:spPr/>
    </dgm:pt>
    <dgm:pt modelId="{2821FEE0-06B8-4512-8D54-F64F2128B0AE}" type="pres">
      <dgm:prSet presAssocID="{F7018D38-B744-4B76-81BF-ADEF1FBE9E2F}" presName="composite2" presStyleCnt="0"/>
      <dgm:spPr/>
    </dgm:pt>
    <dgm:pt modelId="{47E1146E-1CDC-47E4-8DAB-AFE05DECF416}" type="pres">
      <dgm:prSet presAssocID="{F7018D38-B744-4B76-81BF-ADEF1FBE9E2F}" presName="background2" presStyleLbl="node2" presStyleIdx="0" presStyleCnt="2"/>
      <dgm:spPr/>
    </dgm:pt>
    <dgm:pt modelId="{9D18676B-A542-463B-9B00-BE8D5C66C705}" type="pres">
      <dgm:prSet presAssocID="{F7018D38-B744-4B76-81BF-ADEF1FBE9E2F}" presName="text2" presStyleLbl="fgAcc2" presStyleIdx="0" presStyleCnt="2" custLinFactNeighborX="534" custLinFactNeighborY="2525">
        <dgm:presLayoutVars>
          <dgm:chPref val="3"/>
        </dgm:presLayoutVars>
      </dgm:prSet>
      <dgm:spPr/>
    </dgm:pt>
    <dgm:pt modelId="{F8B731C9-9A2E-46C2-8E02-5E1995076952}" type="pres">
      <dgm:prSet presAssocID="{F7018D38-B744-4B76-81BF-ADEF1FBE9E2F}" presName="hierChild3" presStyleCnt="0"/>
      <dgm:spPr/>
    </dgm:pt>
    <dgm:pt modelId="{CDCE5AE7-C559-4FC4-998E-BE3314D696DD}" type="pres">
      <dgm:prSet presAssocID="{8F08CDAA-5075-45CE-A8E3-1F02669A6D8A}" presName="Name17" presStyleLbl="parChTrans1D3" presStyleIdx="0" presStyleCnt="3"/>
      <dgm:spPr/>
    </dgm:pt>
    <dgm:pt modelId="{83F4ED83-C379-4272-A14D-DC61AB04A180}" type="pres">
      <dgm:prSet presAssocID="{DB3283F9-157F-4505-B84F-616CB3827B2D}" presName="hierRoot3" presStyleCnt="0"/>
      <dgm:spPr/>
    </dgm:pt>
    <dgm:pt modelId="{2C42A07C-6BB0-4E22-AA6E-707F55125419}" type="pres">
      <dgm:prSet presAssocID="{DB3283F9-157F-4505-B84F-616CB3827B2D}" presName="composite3" presStyleCnt="0"/>
      <dgm:spPr/>
    </dgm:pt>
    <dgm:pt modelId="{FB882411-D4FE-465E-A957-42B62B76650A}" type="pres">
      <dgm:prSet presAssocID="{DB3283F9-157F-4505-B84F-616CB3827B2D}" presName="background3" presStyleLbl="node3" presStyleIdx="0" presStyleCnt="3"/>
      <dgm:spPr/>
    </dgm:pt>
    <dgm:pt modelId="{EE1944CF-F523-4BA1-85B0-2BCDF665B8F3}" type="pres">
      <dgm:prSet presAssocID="{DB3283F9-157F-4505-B84F-616CB3827B2D}" presName="text3" presStyleLbl="fgAcc3" presStyleIdx="0" presStyleCnt="3">
        <dgm:presLayoutVars>
          <dgm:chPref val="3"/>
        </dgm:presLayoutVars>
      </dgm:prSet>
      <dgm:spPr/>
    </dgm:pt>
    <dgm:pt modelId="{B3B8CDC6-B415-4D89-B710-75665D26F255}" type="pres">
      <dgm:prSet presAssocID="{DB3283F9-157F-4505-B84F-616CB3827B2D}" presName="hierChild4" presStyleCnt="0"/>
      <dgm:spPr/>
    </dgm:pt>
    <dgm:pt modelId="{B88D124D-0B84-4580-B304-5163E2490AE2}" type="pres">
      <dgm:prSet presAssocID="{520FE7A2-150E-4C31-93F0-EDB75E4FB4F1}" presName="Name17" presStyleLbl="parChTrans1D3" presStyleIdx="1" presStyleCnt="3"/>
      <dgm:spPr/>
    </dgm:pt>
    <dgm:pt modelId="{AE00ACD4-C48F-489F-9FCF-ADA39848D9FD}" type="pres">
      <dgm:prSet presAssocID="{5DC088F9-BF45-415F-929F-B3C96E499058}" presName="hierRoot3" presStyleCnt="0"/>
      <dgm:spPr/>
    </dgm:pt>
    <dgm:pt modelId="{08E9DA30-CEF7-4B11-8F15-4E0E2107906A}" type="pres">
      <dgm:prSet presAssocID="{5DC088F9-BF45-415F-929F-B3C96E499058}" presName="composite3" presStyleCnt="0"/>
      <dgm:spPr/>
    </dgm:pt>
    <dgm:pt modelId="{B222E94B-6396-4CA5-9CA6-EB23E8396066}" type="pres">
      <dgm:prSet presAssocID="{5DC088F9-BF45-415F-929F-B3C96E499058}" presName="background3" presStyleLbl="node3" presStyleIdx="1" presStyleCnt="3"/>
      <dgm:spPr/>
    </dgm:pt>
    <dgm:pt modelId="{D3CC62F2-5439-4AD4-B17B-B9167B3D3396}" type="pres">
      <dgm:prSet presAssocID="{5DC088F9-BF45-415F-929F-B3C96E499058}" presName="text3" presStyleLbl="fgAcc3" presStyleIdx="1" presStyleCnt="3">
        <dgm:presLayoutVars>
          <dgm:chPref val="3"/>
        </dgm:presLayoutVars>
      </dgm:prSet>
      <dgm:spPr/>
    </dgm:pt>
    <dgm:pt modelId="{76AD4C20-DCDC-4E26-8747-7EA4A39BF8F2}" type="pres">
      <dgm:prSet presAssocID="{5DC088F9-BF45-415F-929F-B3C96E499058}" presName="hierChild4" presStyleCnt="0"/>
      <dgm:spPr/>
    </dgm:pt>
    <dgm:pt modelId="{B002273F-3E51-4B7A-8D1F-D5F0B2BDD329}" type="pres">
      <dgm:prSet presAssocID="{97E121F4-4A88-49AC-9B44-24BFD8F606CE}" presName="Name10" presStyleLbl="parChTrans1D2" presStyleIdx="1" presStyleCnt="2"/>
      <dgm:spPr/>
    </dgm:pt>
    <dgm:pt modelId="{074D3AD3-9086-444B-B93D-DF498D26D778}" type="pres">
      <dgm:prSet presAssocID="{789369A3-97D1-4443-96C9-7AFE7DDB5D53}" presName="hierRoot2" presStyleCnt="0"/>
      <dgm:spPr/>
    </dgm:pt>
    <dgm:pt modelId="{42B63DC0-217E-4302-B08B-1F755846066B}" type="pres">
      <dgm:prSet presAssocID="{789369A3-97D1-4443-96C9-7AFE7DDB5D53}" presName="composite2" presStyleCnt="0"/>
      <dgm:spPr/>
    </dgm:pt>
    <dgm:pt modelId="{793C2A5A-BBE0-4097-9685-93D047C63C15}" type="pres">
      <dgm:prSet presAssocID="{789369A3-97D1-4443-96C9-7AFE7DDB5D53}" presName="background2" presStyleLbl="node2" presStyleIdx="1" presStyleCnt="2"/>
      <dgm:spPr/>
    </dgm:pt>
    <dgm:pt modelId="{75F81541-97BC-4F2E-AA61-7C585C00DD39}" type="pres">
      <dgm:prSet presAssocID="{789369A3-97D1-4443-96C9-7AFE7DDB5D53}" presName="text2" presStyleLbl="fgAcc2" presStyleIdx="1" presStyleCnt="2">
        <dgm:presLayoutVars>
          <dgm:chPref val="3"/>
        </dgm:presLayoutVars>
      </dgm:prSet>
      <dgm:spPr/>
    </dgm:pt>
    <dgm:pt modelId="{C56AD4AB-24EC-4A62-88F0-4E1161D89794}" type="pres">
      <dgm:prSet presAssocID="{789369A3-97D1-4443-96C9-7AFE7DDB5D53}" presName="hierChild3" presStyleCnt="0"/>
      <dgm:spPr/>
    </dgm:pt>
    <dgm:pt modelId="{66F0BC6C-25FC-4EAB-82C1-73D8A00FA7AA}" type="pres">
      <dgm:prSet presAssocID="{F3113442-4839-4D4D-915D-AF2426B40FE7}" presName="Name17" presStyleLbl="parChTrans1D3" presStyleIdx="2" presStyleCnt="3"/>
      <dgm:spPr/>
    </dgm:pt>
    <dgm:pt modelId="{AC1A8B10-8C3B-42B8-8AE6-8A35C4F07CCF}" type="pres">
      <dgm:prSet presAssocID="{45DDEDCC-8E52-47DB-BE50-234DCF3172DF}" presName="hierRoot3" presStyleCnt="0"/>
      <dgm:spPr/>
    </dgm:pt>
    <dgm:pt modelId="{67E320DA-728E-4A9E-B3F9-17F1866175A7}" type="pres">
      <dgm:prSet presAssocID="{45DDEDCC-8E52-47DB-BE50-234DCF3172DF}" presName="composite3" presStyleCnt="0"/>
      <dgm:spPr/>
    </dgm:pt>
    <dgm:pt modelId="{DF2E79A3-C0F0-4CA1-9E01-D3658C489863}" type="pres">
      <dgm:prSet presAssocID="{45DDEDCC-8E52-47DB-BE50-234DCF3172DF}" presName="background3" presStyleLbl="node3" presStyleIdx="2" presStyleCnt="3"/>
      <dgm:spPr/>
    </dgm:pt>
    <dgm:pt modelId="{B35725EC-B75D-4532-A909-29C0DC3B8160}" type="pres">
      <dgm:prSet presAssocID="{45DDEDCC-8E52-47DB-BE50-234DCF3172DF}" presName="text3" presStyleLbl="fgAcc3" presStyleIdx="2" presStyleCnt="3">
        <dgm:presLayoutVars>
          <dgm:chPref val="3"/>
        </dgm:presLayoutVars>
      </dgm:prSet>
      <dgm:spPr/>
    </dgm:pt>
    <dgm:pt modelId="{29DC489B-8664-4458-959C-609B16EFE60B}" type="pres">
      <dgm:prSet presAssocID="{45DDEDCC-8E52-47DB-BE50-234DCF3172DF}" presName="hierChild4" presStyleCnt="0"/>
      <dgm:spPr/>
    </dgm:pt>
  </dgm:ptLst>
  <dgm:cxnLst>
    <dgm:cxn modelId="{62FBB600-0995-441A-B0D1-5DA293C0B239}" type="presOf" srcId="{F3113442-4839-4D4D-915D-AF2426B40FE7}" destId="{66F0BC6C-25FC-4EAB-82C1-73D8A00FA7AA}" srcOrd="0" destOrd="0" presId="urn:microsoft.com/office/officeart/2005/8/layout/hierarchy1"/>
    <dgm:cxn modelId="{8452D213-0AE7-41E6-97DB-F8986EC5487F}" type="presOf" srcId="{DB3283F9-157F-4505-B84F-616CB3827B2D}" destId="{EE1944CF-F523-4BA1-85B0-2BCDF665B8F3}" srcOrd="0" destOrd="0" presId="urn:microsoft.com/office/officeart/2005/8/layout/hierarchy1"/>
    <dgm:cxn modelId="{7AEC2E27-04FA-43E5-A2A0-C6E49974B7FF}" type="presOf" srcId="{520FE7A2-150E-4C31-93F0-EDB75E4FB4F1}" destId="{B88D124D-0B84-4580-B304-5163E2490AE2}" srcOrd="0" destOrd="0" presId="urn:microsoft.com/office/officeart/2005/8/layout/hierarchy1"/>
    <dgm:cxn modelId="{0ED0A32F-8446-463C-8D92-6CAE4AC9EFD7}" type="presOf" srcId="{F7018D38-B744-4B76-81BF-ADEF1FBE9E2F}" destId="{9D18676B-A542-463B-9B00-BE8D5C66C705}" srcOrd="0" destOrd="0" presId="urn:microsoft.com/office/officeart/2005/8/layout/hierarchy1"/>
    <dgm:cxn modelId="{EB671530-34B8-4307-B6B4-8E670B0A1528}" type="presOf" srcId="{97E121F4-4A88-49AC-9B44-24BFD8F606CE}" destId="{B002273F-3E51-4B7A-8D1F-D5F0B2BDD329}" srcOrd="0" destOrd="0" presId="urn:microsoft.com/office/officeart/2005/8/layout/hierarchy1"/>
    <dgm:cxn modelId="{FF9AC73E-E3D1-407D-A034-DA4F0E80D807}" type="presOf" srcId="{5DC088F9-BF45-415F-929F-B3C96E499058}" destId="{D3CC62F2-5439-4AD4-B17B-B9167B3D3396}" srcOrd="0" destOrd="0" presId="urn:microsoft.com/office/officeart/2005/8/layout/hierarchy1"/>
    <dgm:cxn modelId="{4F6FD641-0ADB-40A0-ADE4-03DF6645124E}" srcId="{A6F353BA-DBCE-4DF8-BC88-8DF11A63CE08}" destId="{D476B9B0-9800-4723-930E-DE31D4447ADB}" srcOrd="0" destOrd="0" parTransId="{BAA0EDB2-A595-4AF9-91A6-4569E5B87E18}" sibTransId="{21B613D2-61B0-40FB-A73A-37D7F413417D}"/>
    <dgm:cxn modelId="{E310014F-89F2-4F15-A28F-C9CF96A62489}" type="presOf" srcId="{A6F353BA-DBCE-4DF8-BC88-8DF11A63CE08}" destId="{DF482F0F-4248-4EB3-A245-49A9254D0210}" srcOrd="0" destOrd="0" presId="urn:microsoft.com/office/officeart/2005/8/layout/hierarchy1"/>
    <dgm:cxn modelId="{2C54BB50-46A6-41CC-88D9-29342202A2AF}" srcId="{D476B9B0-9800-4723-930E-DE31D4447ADB}" destId="{F7018D38-B744-4B76-81BF-ADEF1FBE9E2F}" srcOrd="0" destOrd="0" parTransId="{D2B6FC74-FD6E-41BF-8591-EF74E2F084EF}" sibTransId="{BBC48BBD-09F0-430E-8EB3-80ED0BD5F3F2}"/>
    <dgm:cxn modelId="{9C491457-7FCD-44AC-AE1C-1EC158ED5EFA}" srcId="{F7018D38-B744-4B76-81BF-ADEF1FBE9E2F}" destId="{DB3283F9-157F-4505-B84F-616CB3827B2D}" srcOrd="0" destOrd="0" parTransId="{8F08CDAA-5075-45CE-A8E3-1F02669A6D8A}" sibTransId="{883DA290-9F68-479A-9F70-50B31ECFE6F9}"/>
    <dgm:cxn modelId="{4D233E97-F428-4050-8EEE-2D333068854E}" type="presOf" srcId="{45DDEDCC-8E52-47DB-BE50-234DCF3172DF}" destId="{B35725EC-B75D-4532-A909-29C0DC3B8160}" srcOrd="0" destOrd="0" presId="urn:microsoft.com/office/officeart/2005/8/layout/hierarchy1"/>
    <dgm:cxn modelId="{EC89FB9C-1652-4163-941C-1AF3CF498DFE}" type="presOf" srcId="{D2B6FC74-FD6E-41BF-8591-EF74E2F084EF}" destId="{235B53CF-C450-4206-82D0-561728C0F061}" srcOrd="0" destOrd="0" presId="urn:microsoft.com/office/officeart/2005/8/layout/hierarchy1"/>
    <dgm:cxn modelId="{45D868AC-387C-4A7D-9383-E21B2FD67923}" srcId="{F7018D38-B744-4B76-81BF-ADEF1FBE9E2F}" destId="{5DC088F9-BF45-415F-929F-B3C96E499058}" srcOrd="1" destOrd="0" parTransId="{520FE7A2-150E-4C31-93F0-EDB75E4FB4F1}" sibTransId="{CE583E49-90A9-4BEA-8BAF-ED1C4AFC043E}"/>
    <dgm:cxn modelId="{B6F991C1-C4CB-497F-A3C9-1E7D6E439330}" type="presOf" srcId="{8F08CDAA-5075-45CE-A8E3-1F02669A6D8A}" destId="{CDCE5AE7-C559-4FC4-998E-BE3314D696DD}" srcOrd="0" destOrd="0" presId="urn:microsoft.com/office/officeart/2005/8/layout/hierarchy1"/>
    <dgm:cxn modelId="{C4DB14C4-79F8-4591-A8F7-DA415B88972B}" srcId="{789369A3-97D1-4443-96C9-7AFE7DDB5D53}" destId="{45DDEDCC-8E52-47DB-BE50-234DCF3172DF}" srcOrd="0" destOrd="0" parTransId="{F3113442-4839-4D4D-915D-AF2426B40FE7}" sibTransId="{116C4AA9-E4B7-49FC-8E02-EB3567C44FFF}"/>
    <dgm:cxn modelId="{FF0B5FD0-E6E7-45B3-8FF5-A1EEEA49C3B7}" type="presOf" srcId="{789369A3-97D1-4443-96C9-7AFE7DDB5D53}" destId="{75F81541-97BC-4F2E-AA61-7C585C00DD39}" srcOrd="0" destOrd="0" presId="urn:microsoft.com/office/officeart/2005/8/layout/hierarchy1"/>
    <dgm:cxn modelId="{5B7975D1-82BF-4DE9-ACED-B33168879D6C}" srcId="{D476B9B0-9800-4723-930E-DE31D4447ADB}" destId="{789369A3-97D1-4443-96C9-7AFE7DDB5D53}" srcOrd="1" destOrd="0" parTransId="{97E121F4-4A88-49AC-9B44-24BFD8F606CE}" sibTransId="{19E6FACB-A1B9-4E54-B459-ED701008FDD0}"/>
    <dgm:cxn modelId="{9DFA6CF3-6CA1-4F53-85B0-C00639383219}" type="presOf" srcId="{D476B9B0-9800-4723-930E-DE31D4447ADB}" destId="{BD68411F-DD09-4BDB-BC10-04ACEAF725F4}" srcOrd="0" destOrd="0" presId="urn:microsoft.com/office/officeart/2005/8/layout/hierarchy1"/>
    <dgm:cxn modelId="{37BFB4AB-007C-4B7C-8459-0EABBA902F3C}" type="presParOf" srcId="{DF482F0F-4248-4EB3-A245-49A9254D0210}" destId="{D88CF493-57BC-4A53-80FA-E9FDFA520869}" srcOrd="0" destOrd="0" presId="urn:microsoft.com/office/officeart/2005/8/layout/hierarchy1"/>
    <dgm:cxn modelId="{644F1D58-DC5F-4014-A267-B11340EEB91C}" type="presParOf" srcId="{D88CF493-57BC-4A53-80FA-E9FDFA520869}" destId="{F7A8FDDB-8EA6-4221-B118-62BA87F74541}" srcOrd="0" destOrd="0" presId="urn:microsoft.com/office/officeart/2005/8/layout/hierarchy1"/>
    <dgm:cxn modelId="{570FF6EF-0B0E-4E84-B640-E3484636F9FF}" type="presParOf" srcId="{F7A8FDDB-8EA6-4221-B118-62BA87F74541}" destId="{5F044032-9D6F-4326-A393-5E8C9759A219}" srcOrd="0" destOrd="0" presId="urn:microsoft.com/office/officeart/2005/8/layout/hierarchy1"/>
    <dgm:cxn modelId="{58FD145A-8266-4BC1-95BF-306FD4D6A6DC}" type="presParOf" srcId="{F7A8FDDB-8EA6-4221-B118-62BA87F74541}" destId="{BD68411F-DD09-4BDB-BC10-04ACEAF725F4}" srcOrd="1" destOrd="0" presId="urn:microsoft.com/office/officeart/2005/8/layout/hierarchy1"/>
    <dgm:cxn modelId="{E994D0B5-B4E4-4232-87EA-AF87D8A74A22}" type="presParOf" srcId="{D88CF493-57BC-4A53-80FA-E9FDFA520869}" destId="{E20C73E6-54B7-4C25-9FF2-232DAE87E134}" srcOrd="1" destOrd="0" presId="urn:microsoft.com/office/officeart/2005/8/layout/hierarchy1"/>
    <dgm:cxn modelId="{2772E1D7-B14C-4AC2-94F9-3FD4111033DB}" type="presParOf" srcId="{E20C73E6-54B7-4C25-9FF2-232DAE87E134}" destId="{235B53CF-C450-4206-82D0-561728C0F061}" srcOrd="0" destOrd="0" presId="urn:microsoft.com/office/officeart/2005/8/layout/hierarchy1"/>
    <dgm:cxn modelId="{514DB7FA-BC14-4E6E-A772-0E02F6E0815A}" type="presParOf" srcId="{E20C73E6-54B7-4C25-9FF2-232DAE87E134}" destId="{BEDF7936-54FD-41F6-8AE0-F7740686F4F4}" srcOrd="1" destOrd="0" presId="urn:microsoft.com/office/officeart/2005/8/layout/hierarchy1"/>
    <dgm:cxn modelId="{6BA12CC7-6C14-4D22-BA4A-5DD30EF9F53F}" type="presParOf" srcId="{BEDF7936-54FD-41F6-8AE0-F7740686F4F4}" destId="{2821FEE0-06B8-4512-8D54-F64F2128B0AE}" srcOrd="0" destOrd="0" presId="urn:microsoft.com/office/officeart/2005/8/layout/hierarchy1"/>
    <dgm:cxn modelId="{4D35FC36-06FB-4E82-93D8-1EE58B23D4BB}" type="presParOf" srcId="{2821FEE0-06B8-4512-8D54-F64F2128B0AE}" destId="{47E1146E-1CDC-47E4-8DAB-AFE05DECF416}" srcOrd="0" destOrd="0" presId="urn:microsoft.com/office/officeart/2005/8/layout/hierarchy1"/>
    <dgm:cxn modelId="{5B6894D7-2131-4D87-A6B9-96E697878888}" type="presParOf" srcId="{2821FEE0-06B8-4512-8D54-F64F2128B0AE}" destId="{9D18676B-A542-463B-9B00-BE8D5C66C705}" srcOrd="1" destOrd="0" presId="urn:microsoft.com/office/officeart/2005/8/layout/hierarchy1"/>
    <dgm:cxn modelId="{5958E5AB-4FC3-45C8-B4D7-2512C45CD6B8}" type="presParOf" srcId="{BEDF7936-54FD-41F6-8AE0-F7740686F4F4}" destId="{F8B731C9-9A2E-46C2-8E02-5E1995076952}" srcOrd="1" destOrd="0" presId="urn:microsoft.com/office/officeart/2005/8/layout/hierarchy1"/>
    <dgm:cxn modelId="{ECE04457-CA59-48E0-A290-F901462C387E}" type="presParOf" srcId="{F8B731C9-9A2E-46C2-8E02-5E1995076952}" destId="{CDCE5AE7-C559-4FC4-998E-BE3314D696DD}" srcOrd="0" destOrd="0" presId="urn:microsoft.com/office/officeart/2005/8/layout/hierarchy1"/>
    <dgm:cxn modelId="{BD10072D-CFC8-49A2-B188-F1D77726038F}" type="presParOf" srcId="{F8B731C9-9A2E-46C2-8E02-5E1995076952}" destId="{83F4ED83-C379-4272-A14D-DC61AB04A180}" srcOrd="1" destOrd="0" presId="urn:microsoft.com/office/officeart/2005/8/layout/hierarchy1"/>
    <dgm:cxn modelId="{6C7B04B1-C164-4E69-A74F-F9A764C1CF39}" type="presParOf" srcId="{83F4ED83-C379-4272-A14D-DC61AB04A180}" destId="{2C42A07C-6BB0-4E22-AA6E-707F55125419}" srcOrd="0" destOrd="0" presId="urn:microsoft.com/office/officeart/2005/8/layout/hierarchy1"/>
    <dgm:cxn modelId="{6C47FA52-D5D2-4207-A70D-415E6A564986}" type="presParOf" srcId="{2C42A07C-6BB0-4E22-AA6E-707F55125419}" destId="{FB882411-D4FE-465E-A957-42B62B76650A}" srcOrd="0" destOrd="0" presId="urn:microsoft.com/office/officeart/2005/8/layout/hierarchy1"/>
    <dgm:cxn modelId="{7BA96B23-1714-4AED-8F55-8CA309E47A7D}" type="presParOf" srcId="{2C42A07C-6BB0-4E22-AA6E-707F55125419}" destId="{EE1944CF-F523-4BA1-85B0-2BCDF665B8F3}" srcOrd="1" destOrd="0" presId="urn:microsoft.com/office/officeart/2005/8/layout/hierarchy1"/>
    <dgm:cxn modelId="{60ADE716-9333-4440-85E4-ED676A3129CB}" type="presParOf" srcId="{83F4ED83-C379-4272-A14D-DC61AB04A180}" destId="{B3B8CDC6-B415-4D89-B710-75665D26F255}" srcOrd="1" destOrd="0" presId="urn:microsoft.com/office/officeart/2005/8/layout/hierarchy1"/>
    <dgm:cxn modelId="{F8B821EC-228E-4726-AFA8-A2ED1B457943}" type="presParOf" srcId="{F8B731C9-9A2E-46C2-8E02-5E1995076952}" destId="{B88D124D-0B84-4580-B304-5163E2490AE2}" srcOrd="2" destOrd="0" presId="urn:microsoft.com/office/officeart/2005/8/layout/hierarchy1"/>
    <dgm:cxn modelId="{BEDD8A13-11B2-41C7-80AA-CDC1FF2EB6AF}" type="presParOf" srcId="{F8B731C9-9A2E-46C2-8E02-5E1995076952}" destId="{AE00ACD4-C48F-489F-9FCF-ADA39848D9FD}" srcOrd="3" destOrd="0" presId="urn:microsoft.com/office/officeart/2005/8/layout/hierarchy1"/>
    <dgm:cxn modelId="{5A9E3384-4C93-40A8-86A7-F3CB80BAF564}" type="presParOf" srcId="{AE00ACD4-C48F-489F-9FCF-ADA39848D9FD}" destId="{08E9DA30-CEF7-4B11-8F15-4E0E2107906A}" srcOrd="0" destOrd="0" presId="urn:microsoft.com/office/officeart/2005/8/layout/hierarchy1"/>
    <dgm:cxn modelId="{A069F80E-4AA8-4959-8EDA-DF65EF3592E6}" type="presParOf" srcId="{08E9DA30-CEF7-4B11-8F15-4E0E2107906A}" destId="{B222E94B-6396-4CA5-9CA6-EB23E8396066}" srcOrd="0" destOrd="0" presId="urn:microsoft.com/office/officeart/2005/8/layout/hierarchy1"/>
    <dgm:cxn modelId="{C3EF1BD3-050A-4F50-B66A-4212CC72EB42}" type="presParOf" srcId="{08E9DA30-CEF7-4B11-8F15-4E0E2107906A}" destId="{D3CC62F2-5439-4AD4-B17B-B9167B3D3396}" srcOrd="1" destOrd="0" presId="urn:microsoft.com/office/officeart/2005/8/layout/hierarchy1"/>
    <dgm:cxn modelId="{B8F19ADB-415C-494D-B10B-551935360F40}" type="presParOf" srcId="{AE00ACD4-C48F-489F-9FCF-ADA39848D9FD}" destId="{76AD4C20-DCDC-4E26-8747-7EA4A39BF8F2}" srcOrd="1" destOrd="0" presId="urn:microsoft.com/office/officeart/2005/8/layout/hierarchy1"/>
    <dgm:cxn modelId="{22A7ECF5-AF62-46E8-87D7-9F89602C4E2E}" type="presParOf" srcId="{E20C73E6-54B7-4C25-9FF2-232DAE87E134}" destId="{B002273F-3E51-4B7A-8D1F-D5F0B2BDD329}" srcOrd="2" destOrd="0" presId="urn:microsoft.com/office/officeart/2005/8/layout/hierarchy1"/>
    <dgm:cxn modelId="{9B0A7874-9006-41F5-AC92-42B11E9E538F}" type="presParOf" srcId="{E20C73E6-54B7-4C25-9FF2-232DAE87E134}" destId="{074D3AD3-9086-444B-B93D-DF498D26D778}" srcOrd="3" destOrd="0" presId="urn:microsoft.com/office/officeart/2005/8/layout/hierarchy1"/>
    <dgm:cxn modelId="{A3453B5D-CE08-42F2-BEE3-482B73EDEDD5}" type="presParOf" srcId="{074D3AD3-9086-444B-B93D-DF498D26D778}" destId="{42B63DC0-217E-4302-B08B-1F755846066B}" srcOrd="0" destOrd="0" presId="urn:microsoft.com/office/officeart/2005/8/layout/hierarchy1"/>
    <dgm:cxn modelId="{3AF51208-AC72-41BE-8ACD-AC407023B87D}" type="presParOf" srcId="{42B63DC0-217E-4302-B08B-1F755846066B}" destId="{793C2A5A-BBE0-4097-9685-93D047C63C15}" srcOrd="0" destOrd="0" presId="urn:microsoft.com/office/officeart/2005/8/layout/hierarchy1"/>
    <dgm:cxn modelId="{B41647C7-A8E1-48CE-87E9-5DAD9A6B2023}" type="presParOf" srcId="{42B63DC0-217E-4302-B08B-1F755846066B}" destId="{75F81541-97BC-4F2E-AA61-7C585C00DD39}" srcOrd="1" destOrd="0" presId="urn:microsoft.com/office/officeart/2005/8/layout/hierarchy1"/>
    <dgm:cxn modelId="{FD40D094-2992-4957-B67D-7BC728E67C49}" type="presParOf" srcId="{074D3AD3-9086-444B-B93D-DF498D26D778}" destId="{C56AD4AB-24EC-4A62-88F0-4E1161D89794}" srcOrd="1" destOrd="0" presId="urn:microsoft.com/office/officeart/2005/8/layout/hierarchy1"/>
    <dgm:cxn modelId="{83E0D1A5-BCB0-4A8E-B5B6-425C456D8882}" type="presParOf" srcId="{C56AD4AB-24EC-4A62-88F0-4E1161D89794}" destId="{66F0BC6C-25FC-4EAB-82C1-73D8A00FA7AA}" srcOrd="0" destOrd="0" presId="urn:microsoft.com/office/officeart/2005/8/layout/hierarchy1"/>
    <dgm:cxn modelId="{3BF3676C-5F9C-4860-A66A-19E592CF65B2}" type="presParOf" srcId="{C56AD4AB-24EC-4A62-88F0-4E1161D89794}" destId="{AC1A8B10-8C3B-42B8-8AE6-8A35C4F07CCF}" srcOrd="1" destOrd="0" presId="urn:microsoft.com/office/officeart/2005/8/layout/hierarchy1"/>
    <dgm:cxn modelId="{45C8446E-5089-4D38-A9E8-7B47126645C3}" type="presParOf" srcId="{AC1A8B10-8C3B-42B8-8AE6-8A35C4F07CCF}" destId="{67E320DA-728E-4A9E-B3F9-17F1866175A7}" srcOrd="0" destOrd="0" presId="urn:microsoft.com/office/officeart/2005/8/layout/hierarchy1"/>
    <dgm:cxn modelId="{88E92504-AA35-4E46-A164-DD08AAF6363E}" type="presParOf" srcId="{67E320DA-728E-4A9E-B3F9-17F1866175A7}" destId="{DF2E79A3-C0F0-4CA1-9E01-D3658C489863}" srcOrd="0" destOrd="0" presId="urn:microsoft.com/office/officeart/2005/8/layout/hierarchy1"/>
    <dgm:cxn modelId="{4EECB525-DA16-42FF-959F-ACD9F7EE3A76}" type="presParOf" srcId="{67E320DA-728E-4A9E-B3F9-17F1866175A7}" destId="{B35725EC-B75D-4532-A909-29C0DC3B8160}" srcOrd="1" destOrd="0" presId="urn:microsoft.com/office/officeart/2005/8/layout/hierarchy1"/>
    <dgm:cxn modelId="{C4F2289D-6380-402C-A708-44D7A1D5A3C9}" type="presParOf" srcId="{AC1A8B10-8C3B-42B8-8AE6-8A35C4F07CCF}" destId="{29DC489B-8664-4458-959C-609B16EFE60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F0BC6C-25FC-4EAB-82C1-73D8A00FA7AA}">
      <dsp:nvSpPr>
        <dsp:cNvPr id="0" name=""/>
        <dsp:cNvSpPr/>
      </dsp:nvSpPr>
      <dsp:spPr>
        <a:xfrm>
          <a:off x="2542507" y="779970"/>
          <a:ext cx="91440" cy="14531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5317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02273F-3E51-4B7A-8D1F-D5F0B2BDD329}">
      <dsp:nvSpPr>
        <dsp:cNvPr id="0" name=""/>
        <dsp:cNvSpPr/>
      </dsp:nvSpPr>
      <dsp:spPr>
        <a:xfrm>
          <a:off x="2130207" y="317370"/>
          <a:ext cx="458020" cy="145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029"/>
              </a:lnTo>
              <a:lnTo>
                <a:pt x="458020" y="99029"/>
              </a:lnTo>
              <a:lnTo>
                <a:pt x="458020" y="145317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8D124D-0B84-4580-B304-5163E2490AE2}">
      <dsp:nvSpPr>
        <dsp:cNvPr id="0" name=""/>
        <dsp:cNvSpPr/>
      </dsp:nvSpPr>
      <dsp:spPr>
        <a:xfrm>
          <a:off x="1674854" y="787982"/>
          <a:ext cx="302678" cy="1373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018"/>
              </a:lnTo>
              <a:lnTo>
                <a:pt x="302678" y="91018"/>
              </a:lnTo>
              <a:lnTo>
                <a:pt x="302678" y="137305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CE5AE7-C559-4FC4-998E-BE3314D696DD}">
      <dsp:nvSpPr>
        <dsp:cNvPr id="0" name=""/>
        <dsp:cNvSpPr/>
      </dsp:nvSpPr>
      <dsp:spPr>
        <a:xfrm>
          <a:off x="1366839" y="787982"/>
          <a:ext cx="308015" cy="137305"/>
        </a:xfrm>
        <a:custGeom>
          <a:avLst/>
          <a:gdLst/>
          <a:ahLst/>
          <a:cxnLst/>
          <a:rect l="0" t="0" r="0" b="0"/>
          <a:pathLst>
            <a:path>
              <a:moveTo>
                <a:pt x="308015" y="0"/>
              </a:moveTo>
              <a:lnTo>
                <a:pt x="308015" y="91018"/>
              </a:lnTo>
              <a:lnTo>
                <a:pt x="0" y="91018"/>
              </a:lnTo>
              <a:lnTo>
                <a:pt x="0" y="137305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5B53CF-C450-4206-82D0-561728C0F061}">
      <dsp:nvSpPr>
        <dsp:cNvPr id="0" name=""/>
        <dsp:cNvSpPr/>
      </dsp:nvSpPr>
      <dsp:spPr>
        <a:xfrm>
          <a:off x="1674854" y="317370"/>
          <a:ext cx="455352" cy="153328"/>
        </a:xfrm>
        <a:custGeom>
          <a:avLst/>
          <a:gdLst/>
          <a:ahLst/>
          <a:cxnLst/>
          <a:rect l="0" t="0" r="0" b="0"/>
          <a:pathLst>
            <a:path>
              <a:moveTo>
                <a:pt x="455352" y="0"/>
              </a:moveTo>
              <a:lnTo>
                <a:pt x="455352" y="107040"/>
              </a:lnTo>
              <a:lnTo>
                <a:pt x="0" y="107040"/>
              </a:lnTo>
              <a:lnTo>
                <a:pt x="0" y="153328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44032-9D6F-4326-A393-5E8C9759A219}">
      <dsp:nvSpPr>
        <dsp:cNvPr id="0" name=""/>
        <dsp:cNvSpPr/>
      </dsp:nvSpPr>
      <dsp:spPr>
        <a:xfrm>
          <a:off x="1880377" y="86"/>
          <a:ext cx="499658" cy="31728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68411F-DD09-4BDB-BC10-04ACEAF725F4}">
      <dsp:nvSpPr>
        <dsp:cNvPr id="0" name=""/>
        <dsp:cNvSpPr/>
      </dsp:nvSpPr>
      <dsp:spPr>
        <a:xfrm>
          <a:off x="1935895" y="52828"/>
          <a:ext cx="499658" cy="3172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university</a:t>
          </a:r>
        </a:p>
      </dsp:txBody>
      <dsp:txXfrm>
        <a:off x="1945188" y="62121"/>
        <a:ext cx="481072" cy="298697"/>
      </dsp:txXfrm>
    </dsp:sp>
    <dsp:sp modelId="{47E1146E-1CDC-47E4-8DAB-AFE05DECF416}">
      <dsp:nvSpPr>
        <dsp:cNvPr id="0" name=""/>
        <dsp:cNvSpPr/>
      </dsp:nvSpPr>
      <dsp:spPr>
        <a:xfrm>
          <a:off x="1425025" y="470698"/>
          <a:ext cx="499658" cy="31728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18676B-A542-463B-9B00-BE8D5C66C705}">
      <dsp:nvSpPr>
        <dsp:cNvPr id="0" name=""/>
        <dsp:cNvSpPr/>
      </dsp:nvSpPr>
      <dsp:spPr>
        <a:xfrm>
          <a:off x="1480543" y="523440"/>
          <a:ext cx="499658" cy="3172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class</a:t>
          </a:r>
        </a:p>
      </dsp:txBody>
      <dsp:txXfrm>
        <a:off x="1489836" y="532733"/>
        <a:ext cx="481072" cy="298697"/>
      </dsp:txXfrm>
    </dsp:sp>
    <dsp:sp modelId="{FB882411-D4FE-465E-A957-42B62B76650A}">
      <dsp:nvSpPr>
        <dsp:cNvPr id="0" name=""/>
        <dsp:cNvSpPr/>
      </dsp:nvSpPr>
      <dsp:spPr>
        <a:xfrm>
          <a:off x="1117010" y="925288"/>
          <a:ext cx="499658" cy="31728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1944CF-F523-4BA1-85B0-2BCDF665B8F3}">
      <dsp:nvSpPr>
        <dsp:cNvPr id="0" name=""/>
        <dsp:cNvSpPr/>
      </dsp:nvSpPr>
      <dsp:spPr>
        <a:xfrm>
          <a:off x="1172528" y="978029"/>
          <a:ext cx="499658" cy="3172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student</a:t>
          </a:r>
        </a:p>
      </dsp:txBody>
      <dsp:txXfrm>
        <a:off x="1181821" y="987322"/>
        <a:ext cx="481072" cy="298697"/>
      </dsp:txXfrm>
    </dsp:sp>
    <dsp:sp modelId="{B222E94B-6396-4CA5-9CA6-EB23E8396066}">
      <dsp:nvSpPr>
        <dsp:cNvPr id="0" name=""/>
        <dsp:cNvSpPr/>
      </dsp:nvSpPr>
      <dsp:spPr>
        <a:xfrm>
          <a:off x="1727704" y="925288"/>
          <a:ext cx="499658" cy="31728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CC62F2-5439-4AD4-B17B-B9167B3D3396}">
      <dsp:nvSpPr>
        <dsp:cNvPr id="0" name=""/>
        <dsp:cNvSpPr/>
      </dsp:nvSpPr>
      <dsp:spPr>
        <a:xfrm>
          <a:off x="1783222" y="978029"/>
          <a:ext cx="499658" cy="3172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student</a:t>
          </a:r>
        </a:p>
      </dsp:txBody>
      <dsp:txXfrm>
        <a:off x="1792515" y="987322"/>
        <a:ext cx="481072" cy="298697"/>
      </dsp:txXfrm>
    </dsp:sp>
    <dsp:sp modelId="{793C2A5A-BBE0-4097-9685-93D047C63C15}">
      <dsp:nvSpPr>
        <dsp:cNvPr id="0" name=""/>
        <dsp:cNvSpPr/>
      </dsp:nvSpPr>
      <dsp:spPr>
        <a:xfrm>
          <a:off x="2338398" y="462687"/>
          <a:ext cx="499658" cy="31728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F81541-97BC-4F2E-AA61-7C585C00DD39}">
      <dsp:nvSpPr>
        <dsp:cNvPr id="0" name=""/>
        <dsp:cNvSpPr/>
      </dsp:nvSpPr>
      <dsp:spPr>
        <a:xfrm>
          <a:off x="2393915" y="515429"/>
          <a:ext cx="499658" cy="3172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class</a:t>
          </a:r>
        </a:p>
      </dsp:txBody>
      <dsp:txXfrm>
        <a:off x="2403208" y="524722"/>
        <a:ext cx="481072" cy="298697"/>
      </dsp:txXfrm>
    </dsp:sp>
    <dsp:sp modelId="{DF2E79A3-C0F0-4CA1-9E01-D3658C489863}">
      <dsp:nvSpPr>
        <dsp:cNvPr id="0" name=""/>
        <dsp:cNvSpPr/>
      </dsp:nvSpPr>
      <dsp:spPr>
        <a:xfrm>
          <a:off x="2338398" y="925288"/>
          <a:ext cx="499658" cy="31728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5725EC-B75D-4532-A909-29C0DC3B8160}">
      <dsp:nvSpPr>
        <dsp:cNvPr id="0" name=""/>
        <dsp:cNvSpPr/>
      </dsp:nvSpPr>
      <dsp:spPr>
        <a:xfrm>
          <a:off x="2393915" y="978029"/>
          <a:ext cx="499658" cy="3172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student</a:t>
          </a:r>
        </a:p>
      </dsp:txBody>
      <dsp:txXfrm>
        <a:off x="2403208" y="987322"/>
        <a:ext cx="481072" cy="2986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C9D0E8-D522-6D3D-7843-D39C70447A5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lIns="92434" tIns="46217" rIns="92434" bIns="46217" rtlCol="0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92C466-E569-EAA0-8D0B-169267B3FD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lIns="92434" tIns="46217" rIns="92434" bIns="46217" rtlCol="0"/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22E2AC44-6DC5-4B82-867C-33EDD6AD6541}" type="datetimeFigureOut">
              <a:rPr lang="en-US"/>
              <a:pPr>
                <a:defRPr/>
              </a:pPr>
              <a:t>9/23/2025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1D1D07-7041-4CFC-7896-4507829450C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lIns="92434" tIns="46217" rIns="92434" bIns="46217" rtlCol="0" anchor="b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02316A-1AB6-F3E1-12EE-47A0DD8C316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wrap="square" lIns="92434" tIns="46217" rIns="92434" bIns="4621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5AAD496-D05E-4BEA-BC7B-C9D4443917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E9F3BF5-3A3A-87B4-037F-374A5B33CFD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C4E9ED-2B35-1F3B-242E-7E24506DB9E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25CB7020-4984-4B5E-8126-5B51DBB91674}" type="datetimeFigureOut">
              <a:rPr lang="en-US"/>
              <a:pPr>
                <a:defRPr/>
              </a:pPr>
              <a:t>9/23/2025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B6D4AFD-E04D-A702-52D3-4DC02CCA3A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FD2BDCD-C19F-79BB-B554-B0D6072F8B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8975" y="4416425"/>
            <a:ext cx="55054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B168C2-6FD5-5B86-D7C8-E460D41D3FB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553C45-E2A2-D4B0-51FB-FEB4836E67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AF716B8-7108-44B7-B838-FB917C8117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C60DC511-C190-9E85-96B5-F77321F1B74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44C718F8-3177-6950-5E7C-6D4D478EC7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16F00165-3B73-0F73-1219-25DD5C96AB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6FF3BFC-EB59-41B5-9F81-D2A06F3C7D1C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>
            <a:extLst>
              <a:ext uri="{FF2B5EF4-FFF2-40B4-BE49-F238E27FC236}">
                <a16:creationId xmlns:a16="http://schemas.microsoft.com/office/drawing/2014/main" id="{7EE2CBAB-E7C0-0FEC-610D-4A8234A54A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Line 8">
            <a:extLst>
              <a:ext uri="{FF2B5EF4-FFF2-40B4-BE49-F238E27FC236}">
                <a16:creationId xmlns:a16="http://schemas.microsoft.com/office/drawing/2014/main" id="{7BC84116-B392-D128-1941-A095AC51FBF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3F1763-8E9C-EA9E-3B39-0EE3EDBCD3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26800F-EE21-8473-E78E-4588D1BC40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E3B1F42-79A7-AB47-C2CF-D702607580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655E3-7BEF-4A34-80CE-2E4D153501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5222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6B5B67D-1D22-6F30-707B-1098163A38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7E2C8C-5A95-A668-F634-C740D3C36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BDF94B7-90C9-B39F-7B1A-2A4A66EAD5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122DD8-6648-49A2-92AA-F8425CD543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5523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8A5971E-FC85-E66E-BF9A-FF7BEC0640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F39B209-7BF4-85F6-D0BD-48457FECD7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CD8751B-5D10-E96A-A25D-D1D774B37F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BF7A8-DC8F-42AF-9126-8E42CA2FD0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5575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0B72983-4C60-212A-D463-1F7CDD6180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06D79D-B607-A3FB-84AD-3BAA55DC39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679CD54-EDAA-BA06-6B50-1AE6CA4C76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043CD-FE2B-4316-8DBF-E0B46DCD5F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6696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9E5374-89A9-A28F-EAE1-1BB5E98955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649A0BF-6624-CFEB-6CFA-17A823A55D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F2E016E-1B4F-01D5-BA70-5A478C7324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8030E-A91E-4274-BC4C-81A0867C9B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9202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541D66-F899-6D45-FDAD-C87822818C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9BDC5F-1EF6-CF03-CC6B-C92AF96E1C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0F22CB8-2993-3493-35A8-ED87670C80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03370-ACAB-4451-80F2-9F0B432ADE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5726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87A9D43-DE40-3AB9-27B5-F0656D5C36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460C22F-A159-6966-EA7C-58046A2A82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EFDAEC-7AE5-DAAB-7346-710EC900AE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0CCF2-6B73-45E5-8166-54C3B6A951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8802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B323FC3-AA47-AD1E-38B7-C9B5C9F7EB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E753B2-0B70-A46F-50F5-843992DF74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C48E914-536F-66A0-2155-78CD90B62E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22924-84D9-4605-87F0-345C01D8D5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7895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628E86-4BB9-2732-980E-DDAE6A832C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36EF1E6-8574-8DAA-8E2C-4EB9395782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2EECD00-C2B4-DF59-5D41-8EE8076C42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1E208-D1A0-4D77-B0EE-A8A71F195A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4734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5C1A83-2678-7C32-9975-8518B4ED0F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FF4331-E678-6EED-C993-D4DE2B25DD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0AE56-8AB2-D81C-560C-4A63927D0E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F9AB26-70D5-4B79-86CC-7CED6A929B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0173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3ACDE2A-B4F2-417E-29FA-DE8BE31CE0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005F5A-2ABA-F55C-2268-D96C98347F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30A7E36-1692-BFC2-7FDA-14F7B08A52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457D46-568F-40ED-8AA4-671C9108E9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535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E328F90-6903-4C94-7F3B-292AAE8D46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C0FC9B5-4E7C-F297-5999-0C3FC7B596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B9DE980C-42D9-CE2A-3DA2-336BB056A4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4FD19FF3-5112-686E-EDBB-37F3439454F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79D759F2-EC53-468F-4902-8A54AA4D6F1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fld id="{4620DEA9-1478-4181-879F-7E30E4A375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02CA4EA2-CA63-46C6-3554-F6A75219D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3E1BD6D6-E294-71A5-05E4-40902BAF464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41B6D5E-07E6-0CDE-5CB2-C65CD48D40A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Stat 414 – Day 2</a:t>
            </a:r>
          </a:p>
        </p:txBody>
      </p:sp>
      <p:sp>
        <p:nvSpPr>
          <p:cNvPr id="5123" name="Subtitle 2">
            <a:extLst>
              <a:ext uri="{FF2B5EF4-FFF2-40B4-BE49-F238E27FC236}">
                <a16:creationId xmlns:a16="http://schemas.microsoft.com/office/drawing/2014/main" id="{D2C90860-4072-20C3-709B-B5C7180FCCF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Estimating linear regression models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98F25B-3C8F-7995-65E0-4E2BF8058E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80D8C4E7-472B-A8A5-0EB6-D524A4B545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Last Time: MLEs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43" name="Content Placeholder 2">
                <a:extLst>
                  <a:ext uri="{FF2B5EF4-FFF2-40B4-BE49-F238E27FC236}">
                    <a16:creationId xmlns:a16="http://schemas.microsoft.com/office/drawing/2014/main" id="{DCF3D345-592A-4ECE-DB25-2FD5F2DBF552}"/>
                  </a:ext>
                </a:extLst>
              </p:cNvPr>
              <p:cNvSpPr>
                <a:spLocks noGrp="1" noChangeArrowheads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altLang="en-US" dirty="0"/>
              </a:p>
              <a:p>
                <a:endParaRPr lang="en-US" altLang="en-US" dirty="0"/>
              </a:p>
              <a:p>
                <a:endParaRPr lang="en-US" altLang="en-US" dirty="0"/>
              </a:p>
              <a:p>
                <a:endParaRPr lang="en-US" altLang="en-US" dirty="0"/>
              </a:p>
              <a:p>
                <a:endParaRPr lang="en-US" altLang="en-US" dirty="0"/>
              </a:p>
              <a:p>
                <a:endParaRPr lang="en-US" altLang="en-US" dirty="0"/>
              </a:p>
              <a:p>
                <a:endParaRPr lang="en-US" altLang="en-US" dirty="0"/>
              </a:p>
              <a:p>
                <a14:m>
                  <m:oMath xmlns:m="http://schemas.openxmlformats.org/officeDocument/2006/math">
                    <m:r>
                      <a:rPr lang="en-US" sz="1800" i="1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𝐿</m:t>
                    </m:r>
                    <m:d>
                      <m:dPr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𝜎</m:t>
                        </m:r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;</m:t>
                        </m:r>
                        <m:sSub>
                          <m:sSubPr>
                            <m:ctrlP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=−</m:t>
                    </m:r>
                    <m:f>
                      <m:fPr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func>
                      <m:funcPr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8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ln</m:t>
                        </m:r>
                      </m:fName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𝜋</m:t>
                        </m:r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𝑙𝑛</m:t>
                        </m:r>
                        <m:sSup>
                          <m:sSupPr>
                            <m:ctrlP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  <m:sSup>
                              <m:sSupPr>
                                <m:ctrlP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𝜎</m:t>
                                </m:r>
                              </m:e>
                              <m:sup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nary>
                          <m:naryPr>
                            <m:chr m:val="∑"/>
                            <m:limLoc m:val="undOvr"/>
                            <m:ctrlP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naryPr>
                          <m:sub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𝑖</m:t>
                            </m:r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p>
                          <m:e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𝛽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+</m:t>
                                    </m:r>
                                    <m:sSub>
                                      <m:sSubPr>
                                        <m:ctrlP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𝛽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𝑋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 </m:t>
                        </m:r>
                      </m:e>
                    </m:func>
                  </m:oMath>
                </a14:m>
                <a:endParaRPr lang="en-US" sz="1800" dirty="0">
                  <a:effectLst/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endParaRPr lang="en-US" altLang="en-US" dirty="0"/>
              </a:p>
            </p:txBody>
          </p:sp>
        </mc:Choice>
        <mc:Fallback xmlns="">
          <p:sp>
            <p:nvSpPr>
              <p:cNvPr id="10243" name="Content Placeholder 2">
                <a:extLst>
                  <a:ext uri="{FF2B5EF4-FFF2-40B4-BE49-F238E27FC236}">
                    <a16:creationId xmlns:a16="http://schemas.microsoft.com/office/drawing/2014/main" id="{2B781817-462A-D0B0-D378-0C54F959F32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b="-88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44" name="Picture 3" descr="3D normal distribution with regression coefficients as inputs">
            <a:extLst>
              <a:ext uri="{FF2B5EF4-FFF2-40B4-BE49-F238E27FC236}">
                <a16:creationId xmlns:a16="http://schemas.microsoft.com/office/drawing/2014/main" id="{6E83836A-8A72-9ED3-87EC-F19129874C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143000"/>
            <a:ext cx="4672013" cy="417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33AD328-0EB5-9199-32D0-4895DF105079}"/>
              </a:ext>
            </a:extLst>
          </p:cNvPr>
          <p:cNvSpPr txBox="1"/>
          <p:nvPr/>
        </p:nvSpPr>
        <p:spPr>
          <a:xfrm>
            <a:off x="381000" y="1752600"/>
            <a:ext cx="23622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Want to find the estimates to </a:t>
            </a:r>
            <a:r>
              <a:rPr lang="en-US" i="1" dirty="0">
                <a:solidFill>
                  <a:srgbClr val="FF0000"/>
                </a:solidFill>
              </a:rPr>
              <a:t>maximize </a:t>
            </a:r>
            <a:r>
              <a:rPr lang="en-US" dirty="0">
                <a:solidFill>
                  <a:srgbClr val="FF0000"/>
                </a:solidFill>
              </a:rPr>
              <a:t>this function</a:t>
            </a:r>
          </a:p>
        </p:txBody>
      </p:sp>
    </p:spTree>
    <p:extLst>
      <p:ext uri="{BB962C8B-B14F-4D97-AF65-F5344CB8AC3E}">
        <p14:creationId xmlns:p14="http://schemas.microsoft.com/office/powerpoint/2010/main" val="2057806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03B6D-ADA2-2351-BCDF-F03B9ED84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do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840B6-05AF-C0E4-6931-9ED33043A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254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447D0E6C-E2DD-18A0-7273-DF5E2A383E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To Do by Friday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C5FB49EA-408F-8283-8FDE-B8E75C3E6A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Day 2 Quiz </a:t>
            </a:r>
          </a:p>
          <a:p>
            <a:r>
              <a:rPr lang="en-US" altLang="en-US" dirty="0"/>
              <a:t>Computer problem 2 (submit just this part as word or pdf)</a:t>
            </a:r>
          </a:p>
          <a:p>
            <a:r>
              <a:rPr lang="en-US" altLang="en-US" dirty="0"/>
              <a:t>Continue HW 1 (due midnight Sunday)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F28F133A-7BA5-F25E-BE09-408999DE3C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Last Time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171" name="Content Placeholder 2">
                <a:extLst>
                  <a:ext uri="{FF2B5EF4-FFF2-40B4-BE49-F238E27FC236}">
                    <a16:creationId xmlns:a16="http://schemas.microsoft.com/office/drawing/2014/main" id="{9AAF76A6-62E1-1100-1C5D-59CD899D8B90}"/>
                  </a:ext>
                </a:extLst>
              </p:cNvPr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457200" y="1524000"/>
                <a:ext cx="8229600" cy="4724400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altLang="en-US" dirty="0"/>
                  <a:t>What is multilevel data?</a:t>
                </a:r>
              </a:p>
              <a:p>
                <a:pPr lvl="1"/>
                <a:r>
                  <a:rPr lang="en-US" dirty="0"/>
                  <a:t>hierarchical or nested structure</a:t>
                </a:r>
                <a:endParaRPr lang="en-US" altLang="en-US" dirty="0"/>
              </a:p>
              <a:p>
                <a:pPr lvl="1"/>
                <a:r>
                  <a:rPr lang="en-US" altLang="en-US" dirty="0"/>
                  <a:t>Example: life satisfaction for individual across several countries</a:t>
                </a:r>
              </a:p>
              <a:p>
                <a:r>
                  <a:rPr lang="en-US" altLang="en-US" dirty="0"/>
                  <a:t>Model vs. Data; Sources of variation</a:t>
                </a:r>
              </a:p>
              <a:p>
                <a:pPr lvl="1"/>
                <a:r>
                  <a:rPr lang="en-US" altLang="en-US" dirty="0"/>
                  <a:t>Individual vs. country</a:t>
                </a:r>
              </a:p>
              <a:p>
                <a:pPr lvl="1"/>
                <a:r>
                  <a:rPr lang="en-US" altLang="en-US" dirty="0"/>
                  <a:t>Adding information to the model reduces “unexplained variation” in response variable</a:t>
                </a:r>
              </a:p>
              <a:p>
                <a:pPr lvl="1"/>
                <a:r>
                  <a:rPr lang="en-US" altLang="en-US" dirty="0"/>
                  <a:t>CP1: The data collection structure can heavily impact our assessment of sample-to-sample variation in the statistic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altLang="en-US" b="0" i="1" smtClean="0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altLang="en-US" b="0" i="1" smtClean="0">
                        <a:latin typeface="Cambria Math" panose="02040503050406030204" pitchFamily="18" charset="0"/>
                      </a:rPr>
                      <m:t>/</m:t>
                    </m:r>
                    <m:rad>
                      <m:radPr>
                        <m:degHide m:val="on"/>
                        <m:ctrlPr>
                          <a:rPr lang="en-US" alt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r>
                  <a:rPr lang="en-US" altLang="en-US" dirty="0"/>
                  <a:t> only works with “simple random samples”</a:t>
                </a:r>
              </a:p>
              <a:p>
                <a:pPr marL="0" indent="0">
                  <a:buNone/>
                </a:pPr>
                <a:endParaRPr lang="en-US" altLang="en-US" dirty="0"/>
              </a:p>
            </p:txBody>
          </p:sp>
        </mc:Choice>
        <mc:Fallback>
          <p:sp>
            <p:nvSpPr>
              <p:cNvPr id="7171" name="Content Placeholder 2">
                <a:extLst>
                  <a:ext uri="{FF2B5EF4-FFF2-40B4-BE49-F238E27FC236}">
                    <a16:creationId xmlns:a16="http://schemas.microsoft.com/office/drawing/2014/main" id="{9AAF76A6-62E1-1100-1C5D-59CD899D8B9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524000"/>
                <a:ext cx="8229600" cy="4724400"/>
              </a:xfrm>
              <a:blipFill>
                <a:blip r:embed="rId2"/>
                <a:stretch>
                  <a:fillRect l="-444" t="-2194" r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Content Placeholder 3" descr="hierarchy of students nested within classes which are nested within universities">
            <a:extLst>
              <a:ext uri="{FF2B5EF4-FFF2-40B4-BE49-F238E27FC236}">
                <a16:creationId xmlns:a16="http://schemas.microsoft.com/office/drawing/2014/main" id="{55E69860-2A31-D266-82DB-90A14A53A38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6066197"/>
              </p:ext>
            </p:extLst>
          </p:nvPr>
        </p:nvGraphicFramePr>
        <p:xfrm>
          <a:off x="5334000" y="990600"/>
          <a:ext cx="4010585" cy="129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641AB-C77B-13CD-BD06-90D9DFFAA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E2B90E-2659-9B55-B04D-987693AE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some level 1 units: Identify potential level 2 units, and level 1 and level 2 variables</a:t>
            </a:r>
          </a:p>
        </p:txBody>
      </p:sp>
    </p:spTree>
    <p:extLst>
      <p:ext uri="{BB962C8B-B14F-4D97-AF65-F5344CB8AC3E}">
        <p14:creationId xmlns:p14="http://schemas.microsoft.com/office/powerpoint/2010/main" val="2612223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CCB75-067A-36A1-33B5-3BA466811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Regression Models…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6E1B6-1CA3-F526-6C12-F4B65AC0E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30725"/>
          </a:xfrm>
        </p:spPr>
        <p:txBody>
          <a:bodyPr/>
          <a:lstStyle/>
          <a:p>
            <a:r>
              <a:rPr lang="en-US" dirty="0"/>
              <a:t>When can I use a linear model? </a:t>
            </a:r>
          </a:p>
          <a:p>
            <a:r>
              <a:rPr lang="en-US" dirty="0"/>
              <a:t>How do I measure the strength of the linear association?</a:t>
            </a:r>
          </a:p>
          <a:p>
            <a:r>
              <a:rPr lang="en-US" dirty="0"/>
              <a:t>How do I find a line?</a:t>
            </a:r>
          </a:p>
          <a:p>
            <a:r>
              <a:rPr lang="en-US" dirty="0"/>
              <a:t>How do I interpret the model?</a:t>
            </a:r>
          </a:p>
          <a:p>
            <a:r>
              <a:rPr lang="en-US" dirty="0"/>
              <a:t>How do I assess the fit of the model?</a:t>
            </a:r>
          </a:p>
          <a:p>
            <a:r>
              <a:rPr lang="en-US" dirty="0"/>
              <a:t>When am I allowed to use causal language?</a:t>
            </a:r>
          </a:p>
          <a:p>
            <a:r>
              <a:rPr lang="en-US" dirty="0"/>
              <a:t>When am I allowed to use the p-values? Confidence intervals?</a:t>
            </a:r>
          </a:p>
        </p:txBody>
      </p:sp>
    </p:spTree>
    <p:extLst>
      <p:ext uri="{BB962C8B-B14F-4D97-AF65-F5344CB8AC3E}">
        <p14:creationId xmlns:p14="http://schemas.microsoft.com/office/powerpoint/2010/main" val="1916316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C240E-71DC-8AEB-F9BB-A7980208B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Time: Predicting airfares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714DE0C-32F4-2CD5-C932-09CCE5527CF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What if we just used the intercept </a:t>
                </a:r>
                <a:endParaRPr lang="en-US" sz="3200" i="1" kern="100" dirty="0">
                  <a:effectLst/>
                  <a:latin typeface="Cambria Math" panose="02040503050406030204" pitchFamily="18" charset="0"/>
                  <a:ea typeface="Aptos" panose="020B00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kern="100" smtClean="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m:t>𝐸</m:t>
                      </m:r>
                      <m:d>
                        <m:dPr>
                          <m:ctrlPr>
                            <a:rPr lang="en-US" sz="32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32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Arial" panose="020B0604020202020204" pitchFamily="34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sz="32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US" sz="3200" i="1" kern="10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m:t>= </m:t>
                      </m:r>
                      <m:sSub>
                        <m:sSubPr>
                          <m:ctrlPr>
                            <a:rPr lang="en-US" sz="32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Arial" panose="020B0604020202020204" pitchFamily="34" charset="0"/>
                            </a:rPr>
                            <m:t>𝛽</m:t>
                          </m:r>
                        </m:e>
                        <m:sub>
                          <m:r>
                            <a:rPr lang="en-US" sz="32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</m:sSub>
                      <m:r>
                        <a:rPr lang="en-US" sz="3200" b="0" i="1" kern="100" smtClean="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m:t>+ </m:t>
                      </m:r>
                      <m:sSub>
                        <m:sSubPr>
                          <m:ctrlPr>
                            <a:rPr lang="en-US" sz="32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Arial" panose="020B0604020202020204" pitchFamily="34" charset="0"/>
                            </a:rPr>
                            <m:t>𝜖</m:t>
                          </m:r>
                        </m:e>
                        <m:sub>
                          <m:r>
                            <a:rPr lang="en-US" sz="32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Arial" panose="020B0604020202020204" pitchFamily="34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3200" kern="100" dirty="0">
                  <a:effectLst/>
                  <a:ea typeface="Aptos" panose="020B00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/>
                  <a:t>What is the best estimate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Can show that if you want to minimize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∑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𝛽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use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</m:acc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dirty="0"/>
                  <a:t> </a:t>
                </a:r>
              </a:p>
              <a:p>
                <a:pPr lvl="1"/>
                <a:r>
                  <a:rPr lang="en-US" dirty="0"/>
                  <a:t>If you want to minimize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|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en-US" dirty="0"/>
                  <a:t> use median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714DE0C-32F4-2CD5-C932-09CCE5527CF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4" t="-1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9061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C3AF3-486A-FFB9-26D0-24120EA59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Applet demo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5588B-894A-E7E9-10FE-1E0B74BE4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569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DCA39-8BD6-4265-F4F9-26035026D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Estimating a linear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6297F5E-03C7-4BD1-0338-534E4269C86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i="1" dirty="0"/>
                  <a:t>Least squares regression</a:t>
                </a:r>
                <a:r>
                  <a:rPr lang="en-US" dirty="0"/>
                  <a:t> minimizes the sum of squared errors (SSE), </a:t>
                </a:r>
              </a:p>
              <a:p>
                <a:pPr lvl="1"/>
                <a:r>
                  <a:rPr lang="en-US" dirty="0"/>
                  <a:t>e.g., “simple” SSE =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∑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𝛽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−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𝛽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</a:p>
              <a:p>
                <a:r>
                  <a:rPr lang="en-US" dirty="0"/>
                  <a:t>Can show that there are unique estimators that simultaneously minimize this expression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6297F5E-03C7-4BD1-0338-534E4269C86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93" t="-1750" r="-8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Visuals illustrating minimizing vertical distances from points to a plane">
            <a:extLst>
              <a:ext uri="{FF2B5EF4-FFF2-40B4-BE49-F238E27FC236}">
                <a16:creationId xmlns:a16="http://schemas.microsoft.com/office/drawing/2014/main" id="{1B4C2371-0C5D-E437-F5C0-D70FACCACF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18623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6175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43C-553F-5D0B-53D5-FFA761160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5F18B-F107-5957-C6BB-ED524FAA51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Rather than minimizing the sum of squared errors, we want to maximize the “likelihood” of seeing our data</a:t>
            </a:r>
          </a:p>
          <a:p>
            <a:r>
              <a:rPr lang="en-US" dirty="0"/>
              <a:t>Airfare data (red dots) vs. likelihood function (blue curve):</a:t>
            </a:r>
          </a:p>
        </p:txBody>
      </p:sp>
      <p:grpSp>
        <p:nvGrpSpPr>
          <p:cNvPr id="4" name="Group 3" descr="Dotplots of prices with normal curves overlaid with different centers">
            <a:extLst>
              <a:ext uri="{FF2B5EF4-FFF2-40B4-BE49-F238E27FC236}">
                <a16:creationId xmlns:a16="http://schemas.microsoft.com/office/drawing/2014/main" id="{2726A42C-365B-7F2B-8B65-1998D5FB0964}"/>
              </a:ext>
            </a:extLst>
          </p:cNvPr>
          <p:cNvGrpSpPr/>
          <p:nvPr/>
        </p:nvGrpSpPr>
        <p:grpSpPr>
          <a:xfrm>
            <a:off x="304800" y="3961130"/>
            <a:ext cx="8615559" cy="2020745"/>
            <a:chOff x="304800" y="3961130"/>
            <a:chExt cx="8615559" cy="202074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92688815-C309-7900-527B-C9BEF7D00D4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04800" y="3961130"/>
              <a:ext cx="3475021" cy="1996613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3549CE8-D4C5-9383-1A46-5C4B72CDDF0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962400" y="3991613"/>
              <a:ext cx="2400508" cy="196613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23E3B15D-2F2D-60A1-4DF2-89AF72460BD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573196" y="3962400"/>
              <a:ext cx="2347163" cy="20194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3980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53481-5E81-BAB4-840A-73A83AF52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D8D08-6681-3BD2-FF25-003135896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a normal distribution as likelihood function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How solve for the best value of the mean?</a:t>
            </a:r>
          </a:p>
        </p:txBody>
      </p:sp>
      <p:pic>
        <p:nvPicPr>
          <p:cNvPr id="4" name="Picture 3" descr="normal curve as a function of mu, showing peak is at the value of mu">
            <a:extLst>
              <a:ext uri="{FF2B5EF4-FFF2-40B4-BE49-F238E27FC236}">
                <a16:creationId xmlns:a16="http://schemas.microsoft.com/office/drawing/2014/main" id="{5D6750B1-DD7D-E2E2-DC05-432B09F547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3059" y="2124856"/>
            <a:ext cx="2616835" cy="238812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D41AE88-45CA-C1AE-394C-C233DB50F9D7}"/>
                  </a:ext>
                </a:extLst>
              </p:cNvPr>
              <p:cNvSpPr txBox="1"/>
              <p:nvPr/>
            </p:nvSpPr>
            <p:spPr>
              <a:xfrm>
                <a:off x="304800" y="2528123"/>
                <a:ext cx="4572000" cy="79079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 smtClean="0"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𝐿</m:t>
                      </m:r>
                      <m:d>
                        <m:dPr>
                          <m:ctrlPr>
                            <a:rPr lang="en-US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𝜇</m:t>
                          </m:r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,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𝜎</m:t>
                          </m:r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;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𝜎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𝑒</m:t>
                          </m:r>
                        </m:e>
                        <m:sup>
                          <m:d>
                            <m:dPr>
                              <m:ctrlPr>
                                <a:rPr lang="en-US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i="1">
                                              <a:effectLst/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Cambria" panose="02040503050406030204" pitchFamily="18" charset="0"/>
                                              <a:cs typeface="Times New Roman" panose="02020603050405020304" pitchFamily="18" charset="0"/>
                                            </a:rPr>
                                            <m:t>𝑦</m:t>
                                          </m:r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Cambria" panose="02040503050406030204" pitchFamily="18" charset="0"/>
                                              <a:cs typeface="Times New Roman" panose="020206030504050203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Cambria" panose="02040503050406030204" pitchFamily="18" charset="0"/>
                                              <a:cs typeface="Times New Roman" panose="02020603050405020304" pitchFamily="18" charset="0"/>
                                            </a:rPr>
                                            <m:t>𝜇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Cambria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Cambria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𝜎</m:t>
                                      </m:r>
                                    </m:e>
                                    <m:sup>
                                      <m:r>
                                        <a:rPr lang="en-US" sz="1800" i="1">
                                          <a:effectLst/>
                                          <a:latin typeface="Cambria Math" panose="02040503050406030204" pitchFamily="18" charset="0"/>
                                          <a:ea typeface="Cambria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D41AE88-45CA-C1AE-394C-C233DB50F9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528123"/>
                <a:ext cx="4572000" cy="79079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37F43510-647C-61EE-4A0E-E72657B177FC}"/>
              </a:ext>
            </a:extLst>
          </p:cNvPr>
          <p:cNvSpPr txBox="1"/>
          <p:nvPr/>
        </p:nvSpPr>
        <p:spPr>
          <a:xfrm>
            <a:off x="533400" y="3429000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Log-likelihood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68FB774-FD06-6568-61BF-2716815B022E}"/>
                  </a:ext>
                </a:extLst>
              </p:cNvPr>
              <p:cNvSpPr txBox="1"/>
              <p:nvPr/>
            </p:nvSpPr>
            <p:spPr>
              <a:xfrm>
                <a:off x="399015" y="3722184"/>
                <a:ext cx="4572000" cy="61279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d>
                        </m:e>
                      </m:func>
                      <m:r>
                        <a:rPr lang="en-US" i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US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i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sSup>
                        <m:sSupPr>
                          <m:ctrlPr>
                            <a:rPr lang="en-US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</m:e>
                        <m:sup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68FB774-FD06-6568-61BF-2716815B02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015" y="3722184"/>
                <a:ext cx="4572000" cy="61279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8831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/>
      <p:bldP spid="8" grpId="0"/>
    </p:bldLst>
  </p:timing>
</p:sld>
</file>

<file path=ppt/theme/theme1.xml><?xml version="1.0" encoding="utf-8"?>
<a:theme xmlns:a="http://schemas.openxmlformats.org/drawingml/2006/main" name="Default Them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24912</TotalTime>
  <Words>392</Words>
  <Application>Microsoft Office PowerPoint</Application>
  <PresentationFormat>On-screen Show (4:3)</PresentationFormat>
  <Paragraphs>68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Arial</vt:lpstr>
      <vt:lpstr>Calibri</vt:lpstr>
      <vt:lpstr>Cambria Math</vt:lpstr>
      <vt:lpstr>Garamond</vt:lpstr>
      <vt:lpstr>Wingdings</vt:lpstr>
      <vt:lpstr>Default Theme</vt:lpstr>
      <vt:lpstr>Stat 414 – Day 2</vt:lpstr>
      <vt:lpstr>Last Time</vt:lpstr>
      <vt:lpstr>Quiz 1</vt:lpstr>
      <vt:lpstr>Linear Regression Models…</vt:lpstr>
      <vt:lpstr>Last Time: Predicting airfares</vt:lpstr>
      <vt:lpstr>Applet demo</vt:lpstr>
      <vt:lpstr>Estimating a linear model</vt:lpstr>
      <vt:lpstr>Alternatively</vt:lpstr>
      <vt:lpstr>Another approach</vt:lpstr>
      <vt:lpstr>Last Time: MLEs</vt:lpstr>
      <vt:lpstr>Let’s do it</vt:lpstr>
      <vt:lpstr>To Do by Friday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ITS/CSS</dc:creator>
  <cp:lastModifiedBy>Frank Chance</cp:lastModifiedBy>
  <cp:revision>160</cp:revision>
  <cp:lastPrinted>2014-11-17T15:09:05Z</cp:lastPrinted>
  <dcterms:created xsi:type="dcterms:W3CDTF">2008-05-19T22:24:48Z</dcterms:created>
  <dcterms:modified xsi:type="dcterms:W3CDTF">2025-09-23T22:35:06Z</dcterms:modified>
</cp:coreProperties>
</file>