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3"/>
  </p:notesMasterIdLst>
  <p:handoutMasterIdLst>
    <p:handoutMasterId r:id="rId24"/>
  </p:handoutMasterIdLst>
  <p:sldIdLst>
    <p:sldId id="256" r:id="rId2"/>
    <p:sldId id="320" r:id="rId3"/>
    <p:sldId id="347" r:id="rId4"/>
    <p:sldId id="346" r:id="rId5"/>
    <p:sldId id="337" r:id="rId6"/>
    <p:sldId id="334" r:id="rId7"/>
    <p:sldId id="336" r:id="rId8"/>
    <p:sldId id="335" r:id="rId9"/>
    <p:sldId id="341" r:id="rId10"/>
    <p:sldId id="349" r:id="rId11"/>
    <p:sldId id="350" r:id="rId12"/>
    <p:sldId id="348" r:id="rId13"/>
    <p:sldId id="323" r:id="rId14"/>
    <p:sldId id="344" r:id="rId15"/>
    <p:sldId id="345" r:id="rId16"/>
    <p:sldId id="330" r:id="rId17"/>
    <p:sldId id="339" r:id="rId18"/>
    <p:sldId id="340" r:id="rId19"/>
    <p:sldId id="342" r:id="rId20"/>
    <p:sldId id="324" r:id="rId21"/>
    <p:sldId id="343" r:id="rId22"/>
  </p:sldIdLst>
  <p:sldSz cx="9144000" cy="6858000" type="screen4x3"/>
  <p:notesSz cx="6881813" cy="92964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16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22292" autoAdjust="0"/>
    <p:restoredTop sz="86472" autoAdjust="0"/>
  </p:normalViewPr>
  <p:slideViewPr>
    <p:cSldViewPr>
      <p:cViewPr varScale="1">
        <p:scale>
          <a:sx n="85" d="100"/>
          <a:sy n="85" d="100"/>
        </p:scale>
        <p:origin x="797" y="67"/>
      </p:cViewPr>
      <p:guideLst>
        <p:guide orient="horz" pos="2160"/>
        <p:guide pos="2880"/>
      </p:guideLst>
    </p:cSldViewPr>
  </p:slideViewPr>
  <p:outlineViewPr>
    <p:cViewPr>
      <p:scale>
        <a:sx n="33" d="100"/>
        <a:sy n="33" d="100"/>
      </p:scale>
      <p:origin x="264" y="288979"/>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43" d="100"/>
          <a:sy n="43" d="100"/>
        </p:scale>
        <p:origin x="-2088" y="-58"/>
      </p:cViewPr>
      <p:guideLst>
        <p:guide orient="horz" pos="2928"/>
        <p:guide pos="216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51C2175-C645-CCF7-3629-F014F5C9B21F}"/>
              </a:ext>
            </a:extLst>
          </p:cNvPr>
          <p:cNvSpPr>
            <a:spLocks noGrp="1"/>
          </p:cNvSpPr>
          <p:nvPr>
            <p:ph type="hdr" sz="quarter"/>
          </p:nvPr>
        </p:nvSpPr>
        <p:spPr>
          <a:xfrm>
            <a:off x="0" y="0"/>
            <a:ext cx="2982913" cy="465138"/>
          </a:xfrm>
          <a:prstGeom prst="rect">
            <a:avLst/>
          </a:prstGeom>
        </p:spPr>
        <p:txBody>
          <a:bodyPr vert="horz" lIns="92434" tIns="46217" rIns="92434" bIns="46217" rtlCol="0"/>
          <a:lstStyle>
            <a:lvl1pPr algn="l" eaLnBrk="1" hangingPunct="1">
              <a:defRPr sz="1200">
                <a:latin typeface="Arial" charset="0"/>
                <a:cs typeface="+mn-cs"/>
              </a:defRPr>
            </a:lvl1pPr>
          </a:lstStyle>
          <a:p>
            <a:pPr>
              <a:defRPr/>
            </a:pPr>
            <a:endParaRPr lang="en-US"/>
          </a:p>
        </p:txBody>
      </p:sp>
      <p:sp>
        <p:nvSpPr>
          <p:cNvPr id="3" name="Date Placeholder 2">
            <a:extLst>
              <a:ext uri="{FF2B5EF4-FFF2-40B4-BE49-F238E27FC236}">
                <a16:creationId xmlns:a16="http://schemas.microsoft.com/office/drawing/2014/main" id="{1A3ADFBF-9C99-FBBF-E10D-9764FE5BC6D6}"/>
              </a:ext>
            </a:extLst>
          </p:cNvPr>
          <p:cNvSpPr>
            <a:spLocks noGrp="1"/>
          </p:cNvSpPr>
          <p:nvPr>
            <p:ph type="dt" sz="quarter" idx="1"/>
          </p:nvPr>
        </p:nvSpPr>
        <p:spPr>
          <a:xfrm>
            <a:off x="3897313" y="0"/>
            <a:ext cx="2982912" cy="465138"/>
          </a:xfrm>
          <a:prstGeom prst="rect">
            <a:avLst/>
          </a:prstGeom>
        </p:spPr>
        <p:txBody>
          <a:bodyPr vert="horz" lIns="92434" tIns="46217" rIns="92434" bIns="46217" rtlCol="0"/>
          <a:lstStyle>
            <a:lvl1pPr algn="r" eaLnBrk="1" hangingPunct="1">
              <a:defRPr sz="1200">
                <a:latin typeface="Arial" charset="0"/>
                <a:cs typeface="+mn-cs"/>
              </a:defRPr>
            </a:lvl1pPr>
          </a:lstStyle>
          <a:p>
            <a:pPr>
              <a:defRPr/>
            </a:pPr>
            <a:fld id="{45E6176A-BD7D-4859-8D4A-C6D1B7278C57}" type="datetimeFigureOut">
              <a:rPr lang="en-US"/>
              <a:pPr>
                <a:defRPr/>
              </a:pPr>
              <a:t>9/21/2023</a:t>
            </a:fld>
            <a:endParaRPr lang="en-US"/>
          </a:p>
        </p:txBody>
      </p:sp>
      <p:sp>
        <p:nvSpPr>
          <p:cNvPr id="4" name="Footer Placeholder 3">
            <a:extLst>
              <a:ext uri="{FF2B5EF4-FFF2-40B4-BE49-F238E27FC236}">
                <a16:creationId xmlns:a16="http://schemas.microsoft.com/office/drawing/2014/main" id="{F0EA0FF8-5BF7-4A21-9662-64B6DDA9B015}"/>
              </a:ext>
            </a:extLst>
          </p:cNvPr>
          <p:cNvSpPr>
            <a:spLocks noGrp="1"/>
          </p:cNvSpPr>
          <p:nvPr>
            <p:ph type="ftr" sz="quarter" idx="2"/>
          </p:nvPr>
        </p:nvSpPr>
        <p:spPr>
          <a:xfrm>
            <a:off x="0" y="8829675"/>
            <a:ext cx="2982913" cy="465138"/>
          </a:xfrm>
          <a:prstGeom prst="rect">
            <a:avLst/>
          </a:prstGeom>
        </p:spPr>
        <p:txBody>
          <a:bodyPr vert="horz" lIns="92434" tIns="46217" rIns="92434" bIns="46217" rtlCol="0" anchor="b"/>
          <a:lstStyle>
            <a:lvl1pPr algn="l" eaLnBrk="1" hangingPunct="1">
              <a:defRPr sz="1200">
                <a:latin typeface="Arial" charset="0"/>
                <a:cs typeface="+mn-cs"/>
              </a:defRPr>
            </a:lvl1pPr>
          </a:lstStyle>
          <a:p>
            <a:pPr>
              <a:defRPr/>
            </a:pPr>
            <a:endParaRPr lang="en-US"/>
          </a:p>
        </p:txBody>
      </p:sp>
      <p:sp>
        <p:nvSpPr>
          <p:cNvPr id="5" name="Slide Number Placeholder 4">
            <a:extLst>
              <a:ext uri="{FF2B5EF4-FFF2-40B4-BE49-F238E27FC236}">
                <a16:creationId xmlns:a16="http://schemas.microsoft.com/office/drawing/2014/main" id="{C36CF34F-F045-7733-BE8D-02F4D4AAE62D}"/>
              </a:ext>
            </a:extLst>
          </p:cNvPr>
          <p:cNvSpPr>
            <a:spLocks noGrp="1"/>
          </p:cNvSpPr>
          <p:nvPr>
            <p:ph type="sldNum" sz="quarter" idx="3"/>
          </p:nvPr>
        </p:nvSpPr>
        <p:spPr>
          <a:xfrm>
            <a:off x="3897313" y="8829675"/>
            <a:ext cx="2982912" cy="465138"/>
          </a:xfrm>
          <a:prstGeom prst="rect">
            <a:avLst/>
          </a:prstGeom>
        </p:spPr>
        <p:txBody>
          <a:bodyPr vert="horz" wrap="square" lIns="92434" tIns="46217" rIns="92434" bIns="46217" numCol="1" anchor="b" anchorCtr="0" compatLnSpc="1">
            <a:prstTxWarp prst="textNoShape">
              <a:avLst/>
            </a:prstTxWarp>
          </a:bodyPr>
          <a:lstStyle>
            <a:lvl1pPr algn="r" eaLnBrk="1" hangingPunct="1">
              <a:defRPr sz="1200"/>
            </a:lvl1pPr>
          </a:lstStyle>
          <a:p>
            <a:pPr>
              <a:defRPr/>
            </a:pPr>
            <a:fld id="{FABC4097-05A5-4112-ACD1-67C4E71EC6B0}"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35C7CDF-BF4A-98A2-397E-A059AE8ED533}"/>
              </a:ext>
            </a:extLst>
          </p:cNvPr>
          <p:cNvSpPr>
            <a:spLocks noGrp="1"/>
          </p:cNvSpPr>
          <p:nvPr>
            <p:ph type="hdr" sz="quarter"/>
          </p:nvPr>
        </p:nvSpPr>
        <p:spPr>
          <a:xfrm>
            <a:off x="0" y="0"/>
            <a:ext cx="2982913" cy="465138"/>
          </a:xfrm>
          <a:prstGeom prst="rect">
            <a:avLst/>
          </a:prstGeom>
        </p:spPr>
        <p:txBody>
          <a:bodyPr vert="horz" lIns="91440" tIns="45720" rIns="91440" bIns="45720" rtlCol="0"/>
          <a:lstStyle>
            <a:lvl1pPr algn="l" eaLnBrk="1" hangingPunct="1">
              <a:defRPr sz="1200">
                <a:latin typeface="Arial" charset="0"/>
                <a:cs typeface="+mn-cs"/>
              </a:defRPr>
            </a:lvl1pPr>
          </a:lstStyle>
          <a:p>
            <a:pPr>
              <a:defRPr/>
            </a:pPr>
            <a:endParaRPr lang="en-US"/>
          </a:p>
        </p:txBody>
      </p:sp>
      <p:sp>
        <p:nvSpPr>
          <p:cNvPr id="3" name="Date Placeholder 2">
            <a:extLst>
              <a:ext uri="{FF2B5EF4-FFF2-40B4-BE49-F238E27FC236}">
                <a16:creationId xmlns:a16="http://schemas.microsoft.com/office/drawing/2014/main" id="{D9FE87F4-67AB-2EA9-363F-641CC5A76709}"/>
              </a:ext>
            </a:extLst>
          </p:cNvPr>
          <p:cNvSpPr>
            <a:spLocks noGrp="1"/>
          </p:cNvSpPr>
          <p:nvPr>
            <p:ph type="dt" idx="1"/>
          </p:nvPr>
        </p:nvSpPr>
        <p:spPr>
          <a:xfrm>
            <a:off x="3897313" y="0"/>
            <a:ext cx="2982912" cy="465138"/>
          </a:xfrm>
          <a:prstGeom prst="rect">
            <a:avLst/>
          </a:prstGeom>
        </p:spPr>
        <p:txBody>
          <a:bodyPr vert="horz" lIns="91440" tIns="45720" rIns="91440" bIns="45720" rtlCol="0"/>
          <a:lstStyle>
            <a:lvl1pPr algn="r" eaLnBrk="1" hangingPunct="1">
              <a:defRPr sz="1200">
                <a:latin typeface="Arial" charset="0"/>
                <a:cs typeface="+mn-cs"/>
              </a:defRPr>
            </a:lvl1pPr>
          </a:lstStyle>
          <a:p>
            <a:pPr>
              <a:defRPr/>
            </a:pPr>
            <a:fld id="{B758D440-5658-45BC-ABB6-A5484FE74733}" type="datetimeFigureOut">
              <a:rPr lang="en-US"/>
              <a:pPr>
                <a:defRPr/>
              </a:pPr>
              <a:t>9/21/2023</a:t>
            </a:fld>
            <a:endParaRPr lang="en-US"/>
          </a:p>
        </p:txBody>
      </p:sp>
      <p:sp>
        <p:nvSpPr>
          <p:cNvPr id="4" name="Slide Image Placeholder 3">
            <a:extLst>
              <a:ext uri="{FF2B5EF4-FFF2-40B4-BE49-F238E27FC236}">
                <a16:creationId xmlns:a16="http://schemas.microsoft.com/office/drawing/2014/main" id="{75AD245F-56D8-C7F0-9692-21430E72680E}"/>
              </a:ext>
            </a:extLst>
          </p:cNvPr>
          <p:cNvSpPr>
            <a:spLocks noGrp="1" noRot="1" noChangeAspect="1"/>
          </p:cNvSpPr>
          <p:nvPr>
            <p:ph type="sldImg" idx="2"/>
          </p:nvPr>
        </p:nvSpPr>
        <p:spPr>
          <a:xfrm>
            <a:off x="11176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0E832E6A-5F19-EB98-B741-F28B1D6BDEAF}"/>
              </a:ext>
            </a:extLst>
          </p:cNvPr>
          <p:cNvSpPr>
            <a:spLocks noGrp="1"/>
          </p:cNvSpPr>
          <p:nvPr>
            <p:ph type="body" sz="quarter" idx="3"/>
          </p:nvPr>
        </p:nvSpPr>
        <p:spPr>
          <a:xfrm>
            <a:off x="688975" y="4416425"/>
            <a:ext cx="5505450" cy="4183063"/>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9990F02E-1CDC-7295-CAA3-2E294A250E0E}"/>
              </a:ext>
            </a:extLst>
          </p:cNvPr>
          <p:cNvSpPr>
            <a:spLocks noGrp="1"/>
          </p:cNvSpPr>
          <p:nvPr>
            <p:ph type="ftr" sz="quarter" idx="4"/>
          </p:nvPr>
        </p:nvSpPr>
        <p:spPr>
          <a:xfrm>
            <a:off x="0" y="8829675"/>
            <a:ext cx="2982913" cy="465138"/>
          </a:xfrm>
          <a:prstGeom prst="rect">
            <a:avLst/>
          </a:prstGeom>
        </p:spPr>
        <p:txBody>
          <a:bodyPr vert="horz" lIns="91440" tIns="45720" rIns="91440" bIns="45720" rtlCol="0" anchor="b"/>
          <a:lstStyle>
            <a:lvl1pPr algn="l" eaLnBrk="1" hangingPunct="1">
              <a:defRPr sz="1200">
                <a:latin typeface="Arial" charset="0"/>
                <a:cs typeface="+mn-cs"/>
              </a:defRPr>
            </a:lvl1pPr>
          </a:lstStyle>
          <a:p>
            <a:pPr>
              <a:defRPr/>
            </a:pPr>
            <a:endParaRPr lang="en-US"/>
          </a:p>
        </p:txBody>
      </p:sp>
      <p:sp>
        <p:nvSpPr>
          <p:cNvPr id="7" name="Slide Number Placeholder 6">
            <a:extLst>
              <a:ext uri="{FF2B5EF4-FFF2-40B4-BE49-F238E27FC236}">
                <a16:creationId xmlns:a16="http://schemas.microsoft.com/office/drawing/2014/main" id="{E25F4AED-B22B-ACDD-C0EC-52ACD9BBD0F8}"/>
              </a:ext>
            </a:extLst>
          </p:cNvPr>
          <p:cNvSpPr>
            <a:spLocks noGrp="1"/>
          </p:cNvSpPr>
          <p:nvPr>
            <p:ph type="sldNum" sz="quarter" idx="5"/>
          </p:nvPr>
        </p:nvSpPr>
        <p:spPr>
          <a:xfrm>
            <a:off x="3897313" y="8829675"/>
            <a:ext cx="2982912" cy="465138"/>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6F3E074B-65D1-4F94-9783-1A4E073B2AB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EF304F93-DB16-ED7A-9173-6EDBA023D9B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a:extLst>
              <a:ext uri="{FF2B5EF4-FFF2-40B4-BE49-F238E27FC236}">
                <a16:creationId xmlns:a16="http://schemas.microsoft.com/office/drawing/2014/main" id="{666D2DEF-37B7-91FC-A09F-BA211E87D63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148" name="Slide Number Placeholder 3">
            <a:extLst>
              <a:ext uri="{FF2B5EF4-FFF2-40B4-BE49-F238E27FC236}">
                <a16:creationId xmlns:a16="http://schemas.microsoft.com/office/drawing/2014/main" id="{C978100B-3742-F121-6195-C57234602E9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926158F-3D1C-418B-877C-007E05DDA064}" type="slidenum">
              <a:rPr lang="en-US" altLang="en-US" smtClean="0"/>
              <a:pPr/>
              <a:t>1</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Freeform 7">
            <a:extLst>
              <a:ext uri="{FF2B5EF4-FFF2-40B4-BE49-F238E27FC236}">
                <a16:creationId xmlns:a16="http://schemas.microsoft.com/office/drawing/2014/main" id="{A4DCC366-CB96-402D-5922-553F156C7298}"/>
              </a:ext>
            </a:extLst>
          </p:cNvPr>
          <p:cNvSpPr>
            <a:spLocks noChangeArrowheads="1"/>
          </p:cNvSpPr>
          <p:nvPr/>
        </p:nvSpPr>
        <p:spPr bwMode="auto">
          <a:xfrm>
            <a:off x="609600" y="1219200"/>
            <a:ext cx="7924800" cy="914400"/>
          </a:xfrm>
          <a:custGeom>
            <a:avLst/>
            <a:gdLst>
              <a:gd name="T0" fmla="*/ 0 w 1000"/>
              <a:gd name="T1" fmla="*/ 2147483646 h 1000"/>
              <a:gd name="T2" fmla="*/ 0 w 1000"/>
              <a:gd name="T3" fmla="*/ 0 h 1000"/>
              <a:gd name="T4" fmla="*/ 2147483646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 name="Line 8">
            <a:extLst>
              <a:ext uri="{FF2B5EF4-FFF2-40B4-BE49-F238E27FC236}">
                <a16:creationId xmlns:a16="http://schemas.microsoft.com/office/drawing/2014/main" id="{933AA7C7-03B5-16A0-49A4-50641E0F0672}"/>
              </a:ext>
            </a:extLst>
          </p:cNvPr>
          <p:cNvSpPr>
            <a:spLocks noChangeShapeType="1"/>
          </p:cNvSpPr>
          <p:nvPr/>
        </p:nvSpPr>
        <p:spPr bwMode="auto">
          <a:xfrm>
            <a:off x="1981200" y="3962400"/>
            <a:ext cx="6511925"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46" name="Rectangle 2"/>
          <p:cNvSpPr>
            <a:spLocks noGrp="1" noChangeArrowheads="1"/>
          </p:cNvSpPr>
          <p:nvPr>
            <p:ph type="ctrTitle"/>
          </p:nvPr>
        </p:nvSpPr>
        <p:spPr>
          <a:xfrm>
            <a:off x="914400" y="1524000"/>
            <a:ext cx="7623175" cy="1752600"/>
          </a:xfrm>
        </p:spPr>
        <p:txBody>
          <a:bodyPr/>
          <a:lstStyle>
            <a:lvl1pPr>
              <a:defRPr sz="5000"/>
            </a:lvl1pPr>
          </a:lstStyle>
          <a:p>
            <a:r>
              <a:rPr lang="en-US" altLang="en-US"/>
              <a:t>Click to edit Master title style</a:t>
            </a:r>
          </a:p>
        </p:txBody>
      </p:sp>
      <p:sp>
        <p:nvSpPr>
          <p:cNvPr id="6147" name="Rectangle 3"/>
          <p:cNvSpPr>
            <a:spLocks noGrp="1" noChangeArrowheads="1"/>
          </p:cNvSpPr>
          <p:nvPr>
            <p:ph type="subTitle" idx="1"/>
          </p:nvPr>
        </p:nvSpPr>
        <p:spPr>
          <a:xfrm>
            <a:off x="1981200" y="3962400"/>
            <a:ext cx="6553200" cy="1752600"/>
          </a:xfrm>
        </p:spPr>
        <p:txBody>
          <a:bodyPr/>
          <a:lstStyle>
            <a:lvl1pPr marL="0" indent="0">
              <a:buFont typeface="Wingdings" pitchFamily="2" charset="2"/>
              <a:buNone/>
              <a:defRPr sz="2800"/>
            </a:lvl1pPr>
          </a:lstStyle>
          <a:p>
            <a:r>
              <a:rPr lang="en-US" altLang="en-US"/>
              <a:t>Click to edit Master subtitle style</a:t>
            </a:r>
          </a:p>
        </p:txBody>
      </p:sp>
      <p:sp>
        <p:nvSpPr>
          <p:cNvPr id="4" name="Rectangle 4">
            <a:extLst>
              <a:ext uri="{FF2B5EF4-FFF2-40B4-BE49-F238E27FC236}">
                <a16:creationId xmlns:a16="http://schemas.microsoft.com/office/drawing/2014/main" id="{ED4DBE70-ACC0-56D8-95E2-F2FFC3C00502}"/>
              </a:ext>
            </a:extLst>
          </p:cNvPr>
          <p:cNvSpPr>
            <a:spLocks noGrp="1" noChangeArrowheads="1"/>
          </p:cNvSpPr>
          <p:nvPr>
            <p:ph type="dt" sz="half" idx="10"/>
          </p:nvPr>
        </p:nvSpPr>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D792E140-0D43-66BE-6324-C52E31EAF141}"/>
              </a:ext>
            </a:extLst>
          </p:cNvPr>
          <p:cNvSpPr>
            <a:spLocks noGrp="1" noChangeArrowheads="1"/>
          </p:cNvSpPr>
          <p:nvPr>
            <p:ph type="ftr" sz="quarter" idx="11"/>
          </p:nvPr>
        </p:nvSpPr>
        <p:spPr>
          <a:xfrm>
            <a:off x="3124200" y="6243638"/>
            <a:ext cx="2895600" cy="457200"/>
          </a:xfrm>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76F361BF-2D74-CC21-7A18-92225D814D43}"/>
              </a:ext>
            </a:extLst>
          </p:cNvPr>
          <p:cNvSpPr>
            <a:spLocks noGrp="1" noChangeArrowheads="1"/>
          </p:cNvSpPr>
          <p:nvPr>
            <p:ph type="sldNum" sz="quarter" idx="12"/>
          </p:nvPr>
        </p:nvSpPr>
        <p:spPr/>
        <p:txBody>
          <a:bodyPr/>
          <a:lstStyle>
            <a:lvl1pPr>
              <a:defRPr/>
            </a:lvl1pPr>
          </a:lstStyle>
          <a:p>
            <a:pPr>
              <a:defRPr/>
            </a:pPr>
            <a:fld id="{4FC0F521-7A0B-4C13-B323-DFF5DD4387D2}" type="slidenum">
              <a:rPr lang="en-US" altLang="en-US"/>
              <a:pPr>
                <a:defRPr/>
              </a:pPr>
              <a:t>‹#›</a:t>
            </a:fld>
            <a:endParaRPr lang="en-US" altLang="en-US"/>
          </a:p>
        </p:txBody>
      </p:sp>
    </p:spTree>
    <p:extLst>
      <p:ext uri="{BB962C8B-B14F-4D97-AF65-F5344CB8AC3E}">
        <p14:creationId xmlns:p14="http://schemas.microsoft.com/office/powerpoint/2010/main" val="17286570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CCED9181-35D6-0C9C-9BEA-4236C77D3C26}"/>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65658A80-BC61-89A7-785E-98EE168B00C8}"/>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34E3D748-F343-212D-04DD-28A922A422C3}"/>
              </a:ext>
            </a:extLst>
          </p:cNvPr>
          <p:cNvSpPr>
            <a:spLocks noGrp="1" noChangeArrowheads="1"/>
          </p:cNvSpPr>
          <p:nvPr>
            <p:ph type="sldNum" sz="quarter" idx="12"/>
          </p:nvPr>
        </p:nvSpPr>
        <p:spPr>
          <a:ln/>
        </p:spPr>
        <p:txBody>
          <a:bodyPr/>
          <a:lstStyle>
            <a:lvl1pPr>
              <a:defRPr/>
            </a:lvl1pPr>
          </a:lstStyle>
          <a:p>
            <a:pPr>
              <a:defRPr/>
            </a:pPr>
            <a:fld id="{7F865160-BB64-4C97-9FAD-C3A64DA48F47}" type="slidenum">
              <a:rPr lang="en-US" altLang="en-US"/>
              <a:pPr>
                <a:defRPr/>
              </a:pPr>
              <a:t>‹#›</a:t>
            </a:fld>
            <a:endParaRPr lang="en-US" altLang="en-US"/>
          </a:p>
        </p:txBody>
      </p:sp>
    </p:spTree>
    <p:extLst>
      <p:ext uri="{BB962C8B-B14F-4D97-AF65-F5344CB8AC3E}">
        <p14:creationId xmlns:p14="http://schemas.microsoft.com/office/powerpoint/2010/main" val="13896335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99BEE856-BB42-7FE5-EA72-48278954D1DC}"/>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35856526-B95A-40F5-3487-31A421E2F564}"/>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BFE8AF15-9568-31D5-9D8C-5C59D2791546}"/>
              </a:ext>
            </a:extLst>
          </p:cNvPr>
          <p:cNvSpPr>
            <a:spLocks noGrp="1" noChangeArrowheads="1"/>
          </p:cNvSpPr>
          <p:nvPr>
            <p:ph type="sldNum" sz="quarter" idx="12"/>
          </p:nvPr>
        </p:nvSpPr>
        <p:spPr>
          <a:ln/>
        </p:spPr>
        <p:txBody>
          <a:bodyPr/>
          <a:lstStyle>
            <a:lvl1pPr>
              <a:defRPr/>
            </a:lvl1pPr>
          </a:lstStyle>
          <a:p>
            <a:pPr>
              <a:defRPr/>
            </a:pPr>
            <a:fld id="{0B34A644-E543-4567-B15E-4E80E2EEA2A5}" type="slidenum">
              <a:rPr lang="en-US" altLang="en-US"/>
              <a:pPr>
                <a:defRPr/>
              </a:pPr>
              <a:t>‹#›</a:t>
            </a:fld>
            <a:endParaRPr lang="en-US" altLang="en-US"/>
          </a:p>
        </p:txBody>
      </p:sp>
    </p:spTree>
    <p:extLst>
      <p:ext uri="{BB962C8B-B14F-4D97-AF65-F5344CB8AC3E}">
        <p14:creationId xmlns:p14="http://schemas.microsoft.com/office/powerpoint/2010/main" val="9903653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6D14D775-3C82-25E6-ACDE-ADC284B85801}"/>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6CC96F79-D3B8-1505-8F66-DCADF65B3C06}"/>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072659CF-CB42-097C-4B99-8465EF481C43}"/>
              </a:ext>
            </a:extLst>
          </p:cNvPr>
          <p:cNvSpPr>
            <a:spLocks noGrp="1" noChangeArrowheads="1"/>
          </p:cNvSpPr>
          <p:nvPr>
            <p:ph type="sldNum" sz="quarter" idx="12"/>
          </p:nvPr>
        </p:nvSpPr>
        <p:spPr>
          <a:ln/>
        </p:spPr>
        <p:txBody>
          <a:bodyPr/>
          <a:lstStyle>
            <a:lvl1pPr>
              <a:defRPr/>
            </a:lvl1pPr>
          </a:lstStyle>
          <a:p>
            <a:pPr>
              <a:defRPr/>
            </a:pPr>
            <a:fld id="{4A96EE70-063E-4EE1-8DA6-8406A08448A9}" type="slidenum">
              <a:rPr lang="en-US" altLang="en-US"/>
              <a:pPr>
                <a:defRPr/>
              </a:pPr>
              <a:t>‹#›</a:t>
            </a:fld>
            <a:endParaRPr lang="en-US" altLang="en-US"/>
          </a:p>
        </p:txBody>
      </p:sp>
    </p:spTree>
    <p:extLst>
      <p:ext uri="{BB962C8B-B14F-4D97-AF65-F5344CB8AC3E}">
        <p14:creationId xmlns:p14="http://schemas.microsoft.com/office/powerpoint/2010/main" val="5987171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A2805E21-14D1-4A6E-CAEC-7F40A4C8F7E9}"/>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03601FE6-3AD6-2110-ED1A-64D47DBDDD37}"/>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C693584A-15DD-3A02-8879-4094F3BE87E7}"/>
              </a:ext>
            </a:extLst>
          </p:cNvPr>
          <p:cNvSpPr>
            <a:spLocks noGrp="1" noChangeArrowheads="1"/>
          </p:cNvSpPr>
          <p:nvPr>
            <p:ph type="sldNum" sz="quarter" idx="12"/>
          </p:nvPr>
        </p:nvSpPr>
        <p:spPr>
          <a:ln/>
        </p:spPr>
        <p:txBody>
          <a:bodyPr/>
          <a:lstStyle>
            <a:lvl1pPr>
              <a:defRPr/>
            </a:lvl1pPr>
          </a:lstStyle>
          <a:p>
            <a:pPr>
              <a:defRPr/>
            </a:pPr>
            <a:fld id="{C2DE4C14-3583-4984-9327-EFFB60792D86}" type="slidenum">
              <a:rPr lang="en-US" altLang="en-US"/>
              <a:pPr>
                <a:defRPr/>
              </a:pPr>
              <a:t>‹#›</a:t>
            </a:fld>
            <a:endParaRPr lang="en-US" altLang="en-US"/>
          </a:p>
        </p:txBody>
      </p:sp>
    </p:spTree>
    <p:extLst>
      <p:ext uri="{BB962C8B-B14F-4D97-AF65-F5344CB8AC3E}">
        <p14:creationId xmlns:p14="http://schemas.microsoft.com/office/powerpoint/2010/main" val="23145224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911029A3-C987-FA57-D3F2-EA33F3A58F1E}"/>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443D2703-87C8-7C98-DF35-6CC6B0AA16F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6482DE4A-AACC-8669-71CD-7AAC0E47BB92}"/>
              </a:ext>
            </a:extLst>
          </p:cNvPr>
          <p:cNvSpPr>
            <a:spLocks noGrp="1" noChangeArrowheads="1"/>
          </p:cNvSpPr>
          <p:nvPr>
            <p:ph type="sldNum" sz="quarter" idx="12"/>
          </p:nvPr>
        </p:nvSpPr>
        <p:spPr>
          <a:ln/>
        </p:spPr>
        <p:txBody>
          <a:bodyPr/>
          <a:lstStyle>
            <a:lvl1pPr>
              <a:defRPr/>
            </a:lvl1pPr>
          </a:lstStyle>
          <a:p>
            <a:pPr>
              <a:defRPr/>
            </a:pPr>
            <a:fld id="{7F31D645-E496-4630-96FE-D5A9632E0CAE}" type="slidenum">
              <a:rPr lang="en-US" altLang="en-US"/>
              <a:pPr>
                <a:defRPr/>
              </a:pPr>
              <a:t>‹#›</a:t>
            </a:fld>
            <a:endParaRPr lang="en-US" altLang="en-US"/>
          </a:p>
        </p:txBody>
      </p:sp>
    </p:spTree>
    <p:extLst>
      <p:ext uri="{BB962C8B-B14F-4D97-AF65-F5344CB8AC3E}">
        <p14:creationId xmlns:p14="http://schemas.microsoft.com/office/powerpoint/2010/main" val="14467372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0AC75698-B1B7-035E-5E52-C29B4BBE3E1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a:extLst>
              <a:ext uri="{FF2B5EF4-FFF2-40B4-BE49-F238E27FC236}">
                <a16:creationId xmlns:a16="http://schemas.microsoft.com/office/drawing/2014/main" id="{09D49E32-4AA2-4A7D-61CA-865089898B68}"/>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a:extLst>
              <a:ext uri="{FF2B5EF4-FFF2-40B4-BE49-F238E27FC236}">
                <a16:creationId xmlns:a16="http://schemas.microsoft.com/office/drawing/2014/main" id="{9A268616-8D75-5265-0151-10E30458C07D}"/>
              </a:ext>
            </a:extLst>
          </p:cNvPr>
          <p:cNvSpPr>
            <a:spLocks noGrp="1" noChangeArrowheads="1"/>
          </p:cNvSpPr>
          <p:nvPr>
            <p:ph type="sldNum" sz="quarter" idx="12"/>
          </p:nvPr>
        </p:nvSpPr>
        <p:spPr>
          <a:ln/>
        </p:spPr>
        <p:txBody>
          <a:bodyPr/>
          <a:lstStyle>
            <a:lvl1pPr>
              <a:defRPr/>
            </a:lvl1pPr>
          </a:lstStyle>
          <a:p>
            <a:pPr>
              <a:defRPr/>
            </a:pPr>
            <a:fld id="{B30CC898-4BF3-4A10-97DD-61767694516B}" type="slidenum">
              <a:rPr lang="en-US" altLang="en-US"/>
              <a:pPr>
                <a:defRPr/>
              </a:pPr>
              <a:t>‹#›</a:t>
            </a:fld>
            <a:endParaRPr lang="en-US" altLang="en-US"/>
          </a:p>
        </p:txBody>
      </p:sp>
    </p:spTree>
    <p:extLst>
      <p:ext uri="{BB962C8B-B14F-4D97-AF65-F5344CB8AC3E}">
        <p14:creationId xmlns:p14="http://schemas.microsoft.com/office/powerpoint/2010/main" val="2157730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615DA646-F77F-1AB0-241B-D1BE3AB39B87}"/>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a:extLst>
              <a:ext uri="{FF2B5EF4-FFF2-40B4-BE49-F238E27FC236}">
                <a16:creationId xmlns:a16="http://schemas.microsoft.com/office/drawing/2014/main" id="{EA543AE1-3CB5-146D-447B-4B5B2FBCE778}"/>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78E23F66-26B7-AD69-9E78-69AA81070C01}"/>
              </a:ext>
            </a:extLst>
          </p:cNvPr>
          <p:cNvSpPr>
            <a:spLocks noGrp="1" noChangeArrowheads="1"/>
          </p:cNvSpPr>
          <p:nvPr>
            <p:ph type="sldNum" sz="quarter" idx="12"/>
          </p:nvPr>
        </p:nvSpPr>
        <p:spPr>
          <a:ln/>
        </p:spPr>
        <p:txBody>
          <a:bodyPr/>
          <a:lstStyle>
            <a:lvl1pPr>
              <a:defRPr/>
            </a:lvl1pPr>
          </a:lstStyle>
          <a:p>
            <a:pPr>
              <a:defRPr/>
            </a:pPr>
            <a:fld id="{59383533-2345-44F6-A1CA-FF8D3D518E46}" type="slidenum">
              <a:rPr lang="en-US" altLang="en-US"/>
              <a:pPr>
                <a:defRPr/>
              </a:pPr>
              <a:t>‹#›</a:t>
            </a:fld>
            <a:endParaRPr lang="en-US" altLang="en-US"/>
          </a:p>
        </p:txBody>
      </p:sp>
    </p:spTree>
    <p:extLst>
      <p:ext uri="{BB962C8B-B14F-4D97-AF65-F5344CB8AC3E}">
        <p14:creationId xmlns:p14="http://schemas.microsoft.com/office/powerpoint/2010/main" val="35270564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296E6B96-A2B3-942E-FD87-779FD6E88892}"/>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a:extLst>
              <a:ext uri="{FF2B5EF4-FFF2-40B4-BE49-F238E27FC236}">
                <a16:creationId xmlns:a16="http://schemas.microsoft.com/office/drawing/2014/main" id="{0E2E4246-7B95-C97B-97CF-993989652294}"/>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id="{9F1414CC-F488-5FE3-7D2B-1476306BB80D}"/>
              </a:ext>
            </a:extLst>
          </p:cNvPr>
          <p:cNvSpPr>
            <a:spLocks noGrp="1" noChangeArrowheads="1"/>
          </p:cNvSpPr>
          <p:nvPr>
            <p:ph type="sldNum" sz="quarter" idx="12"/>
          </p:nvPr>
        </p:nvSpPr>
        <p:spPr>
          <a:ln/>
        </p:spPr>
        <p:txBody>
          <a:bodyPr/>
          <a:lstStyle>
            <a:lvl1pPr>
              <a:defRPr/>
            </a:lvl1pPr>
          </a:lstStyle>
          <a:p>
            <a:pPr>
              <a:defRPr/>
            </a:pPr>
            <a:fld id="{48740069-3F42-4851-AF6C-C5A1B5302D65}" type="slidenum">
              <a:rPr lang="en-US" altLang="en-US"/>
              <a:pPr>
                <a:defRPr/>
              </a:pPr>
              <a:t>‹#›</a:t>
            </a:fld>
            <a:endParaRPr lang="en-US" altLang="en-US"/>
          </a:p>
        </p:txBody>
      </p:sp>
    </p:spTree>
    <p:extLst>
      <p:ext uri="{BB962C8B-B14F-4D97-AF65-F5344CB8AC3E}">
        <p14:creationId xmlns:p14="http://schemas.microsoft.com/office/powerpoint/2010/main" val="11417983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0737DB48-50A2-82B7-5F65-4B46421B03F2}"/>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44CEF48A-36F6-3F02-E76F-DEBA85E6AA58}"/>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2B4F36C6-2710-931C-B7B9-E8F858986A4F}"/>
              </a:ext>
            </a:extLst>
          </p:cNvPr>
          <p:cNvSpPr>
            <a:spLocks noGrp="1" noChangeArrowheads="1"/>
          </p:cNvSpPr>
          <p:nvPr>
            <p:ph type="sldNum" sz="quarter" idx="12"/>
          </p:nvPr>
        </p:nvSpPr>
        <p:spPr>
          <a:ln/>
        </p:spPr>
        <p:txBody>
          <a:bodyPr/>
          <a:lstStyle>
            <a:lvl1pPr>
              <a:defRPr/>
            </a:lvl1pPr>
          </a:lstStyle>
          <a:p>
            <a:pPr>
              <a:defRPr/>
            </a:pPr>
            <a:fld id="{540F5350-0FC8-42A4-9E02-6AC988BFB78A}" type="slidenum">
              <a:rPr lang="en-US" altLang="en-US"/>
              <a:pPr>
                <a:defRPr/>
              </a:pPr>
              <a:t>‹#›</a:t>
            </a:fld>
            <a:endParaRPr lang="en-US" altLang="en-US"/>
          </a:p>
        </p:txBody>
      </p:sp>
    </p:spTree>
    <p:extLst>
      <p:ext uri="{BB962C8B-B14F-4D97-AF65-F5344CB8AC3E}">
        <p14:creationId xmlns:p14="http://schemas.microsoft.com/office/powerpoint/2010/main" val="32653671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0EF9DDF1-F343-08DB-0146-002998115B02}"/>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D732D88B-861E-23BC-5A0D-CDFAECAC1519}"/>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050B455D-F551-C59B-F059-F635AA0F81F3}"/>
              </a:ext>
            </a:extLst>
          </p:cNvPr>
          <p:cNvSpPr>
            <a:spLocks noGrp="1" noChangeArrowheads="1"/>
          </p:cNvSpPr>
          <p:nvPr>
            <p:ph type="sldNum" sz="quarter" idx="12"/>
          </p:nvPr>
        </p:nvSpPr>
        <p:spPr>
          <a:ln/>
        </p:spPr>
        <p:txBody>
          <a:bodyPr/>
          <a:lstStyle>
            <a:lvl1pPr>
              <a:defRPr/>
            </a:lvl1pPr>
          </a:lstStyle>
          <a:p>
            <a:pPr>
              <a:defRPr/>
            </a:pPr>
            <a:fld id="{6FCF1534-B11A-473A-866C-2E0C3554B8CD}" type="slidenum">
              <a:rPr lang="en-US" altLang="en-US"/>
              <a:pPr>
                <a:defRPr/>
              </a:pPr>
              <a:t>‹#›</a:t>
            </a:fld>
            <a:endParaRPr lang="en-US" altLang="en-US"/>
          </a:p>
        </p:txBody>
      </p:sp>
    </p:spTree>
    <p:extLst>
      <p:ext uri="{BB962C8B-B14F-4D97-AF65-F5344CB8AC3E}">
        <p14:creationId xmlns:p14="http://schemas.microsoft.com/office/powerpoint/2010/main" val="30816612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6410194A-30F4-95A2-C4FE-21A40D82FAB9}"/>
              </a:ext>
            </a:extLst>
          </p:cNvPr>
          <p:cNvSpPr>
            <a:spLocks noGrp="1" noChangeArrowheads="1"/>
          </p:cNvSpPr>
          <p:nvPr>
            <p:ph type="title"/>
          </p:nvPr>
        </p:nvSpPr>
        <p:spPr bwMode="auto">
          <a:xfrm>
            <a:off x="457200" y="277813"/>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49B49FC1-6E72-26BC-F09D-ED2B0952E5E5}"/>
              </a:ext>
            </a:extLst>
          </p:cNvPr>
          <p:cNvSpPr>
            <a:spLocks noGrp="1" noChangeArrowheads="1"/>
          </p:cNvSpPr>
          <p:nvPr>
            <p:ph type="body" idx="1"/>
          </p:nvPr>
        </p:nvSpPr>
        <p:spPr bwMode="auto">
          <a:xfrm>
            <a:off x="457200" y="1600200"/>
            <a:ext cx="82296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124" name="Rectangle 4">
            <a:extLst>
              <a:ext uri="{FF2B5EF4-FFF2-40B4-BE49-F238E27FC236}">
                <a16:creationId xmlns:a16="http://schemas.microsoft.com/office/drawing/2014/main" id="{2885B096-46B7-B86B-224C-975C0D262F1F}"/>
              </a:ext>
            </a:extLst>
          </p:cNvPr>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mj-lt"/>
                <a:cs typeface="+mn-cs"/>
              </a:defRPr>
            </a:lvl1pPr>
          </a:lstStyle>
          <a:p>
            <a:pPr>
              <a:defRPr/>
            </a:pPr>
            <a:endParaRPr lang="en-US" altLang="en-US"/>
          </a:p>
        </p:txBody>
      </p:sp>
      <p:sp>
        <p:nvSpPr>
          <p:cNvPr id="5125" name="Rectangle 5">
            <a:extLst>
              <a:ext uri="{FF2B5EF4-FFF2-40B4-BE49-F238E27FC236}">
                <a16:creationId xmlns:a16="http://schemas.microsoft.com/office/drawing/2014/main" id="{8D363995-BD01-5F8B-9490-4B3705CB7153}"/>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atin typeface="+mj-lt"/>
                <a:cs typeface="+mn-cs"/>
              </a:defRPr>
            </a:lvl1pPr>
          </a:lstStyle>
          <a:p>
            <a:pPr>
              <a:defRPr/>
            </a:pPr>
            <a:endParaRPr lang="en-US" altLang="en-US"/>
          </a:p>
        </p:txBody>
      </p:sp>
      <p:sp>
        <p:nvSpPr>
          <p:cNvPr id="5126" name="Rectangle 6">
            <a:extLst>
              <a:ext uri="{FF2B5EF4-FFF2-40B4-BE49-F238E27FC236}">
                <a16:creationId xmlns:a16="http://schemas.microsoft.com/office/drawing/2014/main" id="{510580F1-3079-D4FB-7F81-509B31402B09}"/>
              </a:ext>
            </a:extLst>
          </p:cNvPr>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Garamond" panose="02020404030301010803" pitchFamily="18" charset="0"/>
              </a:defRPr>
            </a:lvl1pPr>
          </a:lstStyle>
          <a:p>
            <a:pPr>
              <a:defRPr/>
            </a:pPr>
            <a:fld id="{A98A66B6-A09B-43AF-8826-2336103680B8}" type="slidenum">
              <a:rPr lang="en-US" altLang="en-US"/>
              <a:pPr>
                <a:defRPr/>
              </a:pPr>
              <a:t>‹#›</a:t>
            </a:fld>
            <a:endParaRPr lang="en-US" altLang="en-US"/>
          </a:p>
        </p:txBody>
      </p:sp>
      <p:sp>
        <p:nvSpPr>
          <p:cNvPr id="1031" name="Freeform 7">
            <a:extLst>
              <a:ext uri="{FF2B5EF4-FFF2-40B4-BE49-F238E27FC236}">
                <a16:creationId xmlns:a16="http://schemas.microsoft.com/office/drawing/2014/main" id="{848448B9-D4BA-2054-28BE-D3667F392033}"/>
              </a:ext>
            </a:extLst>
          </p:cNvPr>
          <p:cNvSpPr>
            <a:spLocks noChangeArrowheads="1"/>
          </p:cNvSpPr>
          <p:nvPr/>
        </p:nvSpPr>
        <p:spPr bwMode="auto">
          <a:xfrm>
            <a:off x="381000" y="228600"/>
            <a:ext cx="8229600" cy="609600"/>
          </a:xfrm>
          <a:custGeom>
            <a:avLst/>
            <a:gdLst>
              <a:gd name="T0" fmla="*/ 0 w 1000"/>
              <a:gd name="T1" fmla="*/ 2147483646 h 1000"/>
              <a:gd name="T2" fmla="*/ 0 w 1000"/>
              <a:gd name="T3" fmla="*/ 0 h 1000"/>
              <a:gd name="T4" fmla="*/ 2147483646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2" name="Line 8">
            <a:extLst>
              <a:ext uri="{FF2B5EF4-FFF2-40B4-BE49-F238E27FC236}">
                <a16:creationId xmlns:a16="http://schemas.microsoft.com/office/drawing/2014/main" id="{94E0F7BE-DC0F-DA04-E9FE-F8F5F2C00F41}"/>
              </a:ext>
            </a:extLst>
          </p:cNvPr>
          <p:cNvSpPr>
            <a:spLocks noChangeShapeType="1"/>
          </p:cNvSpPr>
          <p:nvPr/>
        </p:nvSpPr>
        <p:spPr bwMode="auto">
          <a:xfrm>
            <a:off x="457200" y="6172200"/>
            <a:ext cx="8229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3924"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eaLnBrk="1" fontAlgn="base" hangingPunct="1">
        <a:spcBef>
          <a:spcPct val="0"/>
        </a:spcBef>
        <a:spcAft>
          <a:spcPct val="0"/>
        </a:spcAft>
        <a:defRPr sz="4200">
          <a:solidFill>
            <a:schemeClr val="tx2"/>
          </a:solidFill>
          <a:latin typeface="Garamond" pitchFamily="18" charset="0"/>
        </a:defRPr>
      </a:lvl6pPr>
      <a:lvl7pPr marL="914400" algn="l" rtl="0" eaLnBrk="1" fontAlgn="base" hangingPunct="1">
        <a:spcBef>
          <a:spcPct val="0"/>
        </a:spcBef>
        <a:spcAft>
          <a:spcPct val="0"/>
        </a:spcAft>
        <a:defRPr sz="4200">
          <a:solidFill>
            <a:schemeClr val="tx2"/>
          </a:solidFill>
          <a:latin typeface="Garamond" pitchFamily="18" charset="0"/>
        </a:defRPr>
      </a:lvl7pPr>
      <a:lvl8pPr marL="1371600" algn="l" rtl="0" eaLnBrk="1" fontAlgn="base" hangingPunct="1">
        <a:spcBef>
          <a:spcPct val="0"/>
        </a:spcBef>
        <a:spcAft>
          <a:spcPct val="0"/>
        </a:spcAft>
        <a:defRPr sz="4200">
          <a:solidFill>
            <a:schemeClr val="tx2"/>
          </a:solidFill>
          <a:latin typeface="Garamond" pitchFamily="18" charset="0"/>
        </a:defRPr>
      </a:lvl8pPr>
      <a:lvl9pPr marL="1828800" algn="l" rtl="0" eaLnBrk="1" fontAlgn="base" hangingPunct="1">
        <a:spcBef>
          <a:spcPct val="0"/>
        </a:spcBef>
        <a:spcAft>
          <a:spcPct val="0"/>
        </a:spcAft>
        <a:defRPr sz="42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anose="05000000000000000000" pitchFamily="2" charset="2"/>
        <a:buChar char="n"/>
        <a:defRPr sz="30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anose="05000000000000000000" pitchFamily="2" charset="2"/>
        <a:buChar char="q"/>
        <a:defRPr sz="26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anose="05000000000000000000" pitchFamily="2" charset="2"/>
        <a:buChar char="n"/>
        <a:defRPr sz="22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anose="05000000000000000000" pitchFamily="2" charset="2"/>
        <a:buChar char="q"/>
        <a:defRPr sz="2000">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mn-lt"/>
        </a:defRPr>
      </a:lvl5pPr>
      <a:lvl6pPr marL="21383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defRPr>
      </a:lvl6pPr>
      <a:lvl7pPr marL="25955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defRPr>
      </a:lvl7pPr>
      <a:lvl8pPr marL="30527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defRPr>
      </a:lvl8pPr>
      <a:lvl9pPr marL="35099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AB18D4F6-BC03-58B9-AC66-9F21635FDBC1}"/>
              </a:ext>
            </a:extLst>
          </p:cNvPr>
          <p:cNvSpPr>
            <a:spLocks noGrp="1" noChangeArrowheads="1"/>
          </p:cNvSpPr>
          <p:nvPr>
            <p:ph type="ctrTitle"/>
          </p:nvPr>
        </p:nvSpPr>
        <p:spPr/>
        <p:txBody>
          <a:bodyPr/>
          <a:lstStyle/>
          <a:p>
            <a:pPr eaLnBrk="1" hangingPunct="1"/>
            <a:r>
              <a:rPr lang="en-US" altLang="en-US" dirty="0"/>
              <a:t>Stat 414 – Day 1</a:t>
            </a:r>
          </a:p>
        </p:txBody>
      </p:sp>
      <p:sp>
        <p:nvSpPr>
          <p:cNvPr id="5123" name="Subtitle 2">
            <a:extLst>
              <a:ext uri="{FF2B5EF4-FFF2-40B4-BE49-F238E27FC236}">
                <a16:creationId xmlns:a16="http://schemas.microsoft.com/office/drawing/2014/main" id="{C9C3453D-F91C-76B1-570A-A8AD6CAF2C80}"/>
              </a:ext>
            </a:extLst>
          </p:cNvPr>
          <p:cNvSpPr>
            <a:spLocks noGrp="1" noChangeArrowheads="1"/>
          </p:cNvSpPr>
          <p:nvPr>
            <p:ph type="subTitle" idx="1"/>
          </p:nvPr>
        </p:nvSpPr>
        <p:spPr/>
        <p:txBody>
          <a:bodyPr/>
          <a:lstStyle/>
          <a:p>
            <a:pPr eaLnBrk="1" hangingPunct="1"/>
            <a:r>
              <a:rPr lang="en-US" altLang="en-US" dirty="0"/>
              <a:t>Review Basic Linear Regression Model </a:t>
            </a:r>
          </a:p>
          <a:p>
            <a:pPr eaLnBrk="1" hangingPunct="1"/>
            <a:r>
              <a:rPr lang="en-US" altLang="en-US" dirty="0"/>
              <a:t>R Markdown/R Notebook</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0448D-8543-2791-C42E-50DB73B927A2}"/>
              </a:ext>
            </a:extLst>
          </p:cNvPr>
          <p:cNvSpPr>
            <a:spLocks noGrp="1"/>
          </p:cNvSpPr>
          <p:nvPr>
            <p:ph type="title"/>
          </p:nvPr>
        </p:nvSpPr>
        <p:spPr/>
        <p:txBody>
          <a:bodyPr/>
          <a:lstStyle/>
          <a:p>
            <a:r>
              <a:rPr lang="en-US" dirty="0"/>
              <a:t>Fitted model vs. Regression model</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2735FC99-9D14-23F3-6675-6BCE9E3146EF}"/>
                  </a:ext>
                </a:extLst>
              </p:cNvPr>
              <p:cNvSpPr>
                <a:spLocks noGrp="1"/>
              </p:cNvSpPr>
              <p:nvPr>
                <p:ph idx="1"/>
              </p:nvPr>
            </p:nvSpPr>
            <p:spPr/>
            <p:txBody>
              <a:bodyPr/>
              <a:lstStyle/>
              <a:p>
                <a:r>
                  <a:rPr lang="en-US" dirty="0"/>
                  <a:t>You just found </a:t>
                </a:r>
                <a14:m>
                  <m:oMath xmlns:m="http://schemas.openxmlformats.org/officeDocument/2006/math">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𝑦</m:t>
                        </m:r>
                      </m:e>
                    </m:acc>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𝛽</m:t>
                            </m:r>
                          </m:e>
                        </m:acc>
                      </m:e>
                      <m:sub>
                        <m:r>
                          <a:rPr lang="en-US" b="0" i="1" smtClean="0">
                            <a:latin typeface="Cambria Math" panose="02040503050406030204" pitchFamily="18" charset="0"/>
                          </a:rPr>
                          <m:t>0</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𝛽</m:t>
                            </m:r>
                          </m:e>
                        </m:acc>
                      </m:e>
                      <m:sub>
                        <m:r>
                          <a:rPr lang="en-US" b="0" i="1" smtClean="0">
                            <a:latin typeface="Cambria Math" panose="02040503050406030204" pitchFamily="18" charset="0"/>
                          </a:rPr>
                          <m:t>1</m:t>
                        </m:r>
                      </m:sub>
                    </m:sSub>
                    <m:r>
                      <a:rPr lang="en-US" b="0" i="1" smtClean="0">
                        <a:latin typeface="Cambria Math" panose="02040503050406030204" pitchFamily="18" charset="0"/>
                      </a:rPr>
                      <m:t>𝑥</m:t>
                    </m:r>
                  </m:oMath>
                </a14:m>
                <a:endParaRPr lang="en-US" dirty="0"/>
              </a:p>
              <a:p>
                <a:r>
                  <a:rPr lang="en-US" dirty="0"/>
                  <a:t>You are hoping this tells you about </a:t>
                </a:r>
                <a14:m>
                  <m:oMath xmlns:m="http://schemas.openxmlformats.org/officeDocument/2006/math">
                    <m:r>
                      <m:rPr>
                        <m:sty m:val="p"/>
                      </m:rPr>
                      <a:rPr lang="en-US" b="0" i="0" smtClean="0">
                        <a:latin typeface="Cambria Math" panose="02040503050406030204" pitchFamily="18" charset="0"/>
                      </a:rPr>
                      <m:t>Y</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𝛽</m:t>
                        </m:r>
                      </m:e>
                      <m:sub>
                        <m:r>
                          <a:rPr lang="en-US" b="0" i="1" smtClean="0">
                            <a:latin typeface="Cambria Math" panose="02040503050406030204" pitchFamily="18" charset="0"/>
                          </a:rPr>
                          <m:t>0</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𝛽</m:t>
                        </m:r>
                      </m:e>
                      <m:sub>
                        <m:r>
                          <a:rPr lang="en-US" b="0" i="1" smtClean="0">
                            <a:latin typeface="Cambria Math" panose="02040503050406030204" pitchFamily="18" charset="0"/>
                          </a:rPr>
                          <m:t>1</m:t>
                        </m:r>
                      </m:sub>
                    </m:sSub>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𝜖</m:t>
                    </m:r>
                  </m:oMath>
                </a14:m>
                <a:endParaRPr lang="en-US" dirty="0"/>
              </a:p>
              <a:p>
                <a:pPr lvl="1"/>
                <a:r>
                  <a:rPr lang="en-US" dirty="0"/>
                  <a:t>What are the assumptions of this model?</a:t>
                </a:r>
              </a:p>
            </p:txBody>
          </p:sp>
        </mc:Choice>
        <mc:Fallback>
          <p:sp>
            <p:nvSpPr>
              <p:cNvPr id="3" name="Content Placeholder 2">
                <a:extLst>
                  <a:ext uri="{FF2B5EF4-FFF2-40B4-BE49-F238E27FC236}">
                    <a16:creationId xmlns:a16="http://schemas.microsoft.com/office/drawing/2014/main" id="{2735FC99-9D14-23F3-6675-6BCE9E3146EF}"/>
                  </a:ext>
                </a:extLst>
              </p:cNvPr>
              <p:cNvSpPr>
                <a:spLocks noGrp="1" noRot="1" noChangeAspect="1" noMove="1" noResize="1" noEditPoints="1" noAdjustHandles="1" noChangeArrowheads="1" noChangeShapeType="1" noTextEdit="1"/>
              </p:cNvSpPr>
              <p:nvPr>
                <p:ph idx="1"/>
              </p:nvPr>
            </p:nvSpPr>
            <p:spPr>
              <a:blipFill>
                <a:blip r:embed="rId2"/>
                <a:stretch>
                  <a:fillRect l="-593" t="-1211"/>
                </a:stretch>
              </a:blipFill>
            </p:spPr>
            <p:txBody>
              <a:bodyPr/>
              <a:lstStyle/>
              <a:p>
                <a:r>
                  <a:rPr lang="en-US">
                    <a:noFill/>
                  </a:rPr>
                  <a:t> </a:t>
                </a:r>
              </a:p>
            </p:txBody>
          </p:sp>
        </mc:Fallback>
      </mc:AlternateContent>
    </p:spTree>
    <p:extLst>
      <p:ext uri="{BB962C8B-B14F-4D97-AF65-F5344CB8AC3E}">
        <p14:creationId xmlns:p14="http://schemas.microsoft.com/office/powerpoint/2010/main" val="14509832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D27BB-0FD8-DC91-58AC-0644F36FC393}"/>
              </a:ext>
            </a:extLst>
          </p:cNvPr>
          <p:cNvSpPr>
            <a:spLocks noGrp="1"/>
          </p:cNvSpPr>
          <p:nvPr>
            <p:ph type="title"/>
          </p:nvPr>
        </p:nvSpPr>
        <p:spPr/>
        <p:txBody>
          <a:bodyPr/>
          <a:lstStyle/>
          <a:p>
            <a:r>
              <a:rPr lang="en-US" dirty="0"/>
              <a:t>Model assumptions</a:t>
            </a:r>
          </a:p>
        </p:txBody>
      </p:sp>
      <p:sp>
        <p:nvSpPr>
          <p:cNvPr id="3" name="Content Placeholder 2">
            <a:extLst>
              <a:ext uri="{FF2B5EF4-FFF2-40B4-BE49-F238E27FC236}">
                <a16:creationId xmlns:a16="http://schemas.microsoft.com/office/drawing/2014/main" id="{A304256A-9C35-C472-C10B-5FEF0E349135}"/>
              </a:ext>
            </a:extLst>
          </p:cNvPr>
          <p:cNvSpPr>
            <a:spLocks noGrp="1"/>
          </p:cNvSpPr>
          <p:nvPr>
            <p:ph idx="1"/>
          </p:nvPr>
        </p:nvSpPr>
        <p:spPr/>
        <p:txBody>
          <a:bodyPr/>
          <a:lstStyle/>
          <a:p>
            <a:endParaRPr lang="en-US" dirty="0"/>
          </a:p>
          <a:p>
            <a:endParaRPr lang="en-US" dirty="0"/>
          </a:p>
          <a:p>
            <a:pPr marL="0" indent="0">
              <a:buNone/>
            </a:pPr>
            <a:endParaRPr lang="en-US" dirty="0"/>
          </a:p>
        </p:txBody>
      </p:sp>
      <p:pic>
        <p:nvPicPr>
          <p:cNvPr id="5" name="Picture 4">
            <a:extLst>
              <a:ext uri="{FF2B5EF4-FFF2-40B4-BE49-F238E27FC236}">
                <a16:creationId xmlns:a16="http://schemas.microsoft.com/office/drawing/2014/main" id="{8F23703B-DEF1-3374-F621-84E173644803}"/>
              </a:ext>
            </a:extLst>
          </p:cNvPr>
          <p:cNvPicPr>
            <a:picLocks noChangeAspect="1"/>
          </p:cNvPicPr>
          <p:nvPr/>
        </p:nvPicPr>
        <p:blipFill>
          <a:blip r:embed="rId2"/>
          <a:stretch>
            <a:fillRect/>
          </a:stretch>
        </p:blipFill>
        <p:spPr>
          <a:xfrm>
            <a:off x="265243" y="3646908"/>
            <a:ext cx="3677039" cy="2405061"/>
          </a:xfrm>
          <a:prstGeom prst="rect">
            <a:avLst/>
          </a:prstGeom>
        </p:spPr>
      </p:pic>
      <p:pic>
        <p:nvPicPr>
          <p:cNvPr id="7" name="Picture 6">
            <a:extLst>
              <a:ext uri="{FF2B5EF4-FFF2-40B4-BE49-F238E27FC236}">
                <a16:creationId xmlns:a16="http://schemas.microsoft.com/office/drawing/2014/main" id="{68BAF59C-4061-C320-4AD9-7284AC419804}"/>
              </a:ext>
            </a:extLst>
          </p:cNvPr>
          <p:cNvPicPr>
            <a:picLocks noChangeAspect="1"/>
          </p:cNvPicPr>
          <p:nvPr/>
        </p:nvPicPr>
        <p:blipFill>
          <a:blip r:embed="rId3"/>
          <a:stretch>
            <a:fillRect/>
          </a:stretch>
        </p:blipFill>
        <p:spPr>
          <a:xfrm>
            <a:off x="161926" y="1295400"/>
            <a:ext cx="3531674" cy="2209800"/>
          </a:xfrm>
          <a:prstGeom prst="rect">
            <a:avLst/>
          </a:prstGeom>
        </p:spPr>
      </p:pic>
      <p:pic>
        <p:nvPicPr>
          <p:cNvPr id="9" name="Picture 8">
            <a:extLst>
              <a:ext uri="{FF2B5EF4-FFF2-40B4-BE49-F238E27FC236}">
                <a16:creationId xmlns:a16="http://schemas.microsoft.com/office/drawing/2014/main" id="{A538616F-8999-A946-B2A9-117521A4FFDD}"/>
              </a:ext>
            </a:extLst>
          </p:cNvPr>
          <p:cNvPicPr>
            <a:picLocks noChangeAspect="1"/>
          </p:cNvPicPr>
          <p:nvPr/>
        </p:nvPicPr>
        <p:blipFill>
          <a:blip r:embed="rId4"/>
          <a:stretch>
            <a:fillRect/>
          </a:stretch>
        </p:blipFill>
        <p:spPr>
          <a:xfrm>
            <a:off x="4399443" y="3620801"/>
            <a:ext cx="3834678" cy="2590800"/>
          </a:xfrm>
          <a:prstGeom prst="rect">
            <a:avLst/>
          </a:prstGeom>
        </p:spPr>
      </p:pic>
    </p:spTree>
    <p:extLst>
      <p:ext uri="{BB962C8B-B14F-4D97-AF65-F5344CB8AC3E}">
        <p14:creationId xmlns:p14="http://schemas.microsoft.com/office/powerpoint/2010/main" val="3041767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E1E2A20B-DCB4-641F-AA5E-28C70857F04E}"/>
              </a:ext>
            </a:extLst>
          </p:cNvPr>
          <p:cNvSpPr>
            <a:spLocks noGrp="1" noChangeArrowheads="1"/>
          </p:cNvSpPr>
          <p:nvPr>
            <p:ph type="title"/>
          </p:nvPr>
        </p:nvSpPr>
        <p:spPr/>
        <p:txBody>
          <a:bodyPr/>
          <a:lstStyle/>
          <a:p>
            <a:r>
              <a:rPr lang="en-US" altLang="en-US"/>
              <a:t>LINE assumptions for inference</a:t>
            </a:r>
          </a:p>
        </p:txBody>
      </p:sp>
      <p:sp>
        <p:nvSpPr>
          <p:cNvPr id="20483" name="Content Placeholder 2">
            <a:extLst>
              <a:ext uri="{FF2B5EF4-FFF2-40B4-BE49-F238E27FC236}">
                <a16:creationId xmlns:a16="http://schemas.microsoft.com/office/drawing/2014/main" id="{7E697BBD-B37E-7124-8A89-2B8198DBC713}"/>
              </a:ext>
            </a:extLst>
          </p:cNvPr>
          <p:cNvSpPr>
            <a:spLocks noGrp="1" noChangeArrowheads="1"/>
          </p:cNvSpPr>
          <p:nvPr>
            <p:ph idx="1"/>
          </p:nvPr>
        </p:nvSpPr>
        <p:spPr>
          <a:xfrm>
            <a:off x="457200" y="1219200"/>
            <a:ext cx="8302625" cy="5006975"/>
          </a:xfrm>
        </p:spPr>
        <p:txBody>
          <a:bodyPr/>
          <a:lstStyle/>
          <a:p>
            <a:r>
              <a:rPr lang="en-US" altLang="en-US" i="1" dirty="0"/>
              <a:t>(L</a:t>
            </a:r>
            <a:r>
              <a:rPr lang="en-US" altLang="en-US" dirty="0"/>
              <a:t>) The mean value for Y at each level of X falls on the regression line.</a:t>
            </a:r>
          </a:p>
          <a:p>
            <a:r>
              <a:rPr lang="en-US" altLang="en-US" dirty="0"/>
              <a:t>(</a:t>
            </a:r>
            <a:r>
              <a:rPr lang="en-US" altLang="en-US" i="1" dirty="0"/>
              <a:t>I</a:t>
            </a:r>
            <a:r>
              <a:rPr lang="en-US" altLang="en-US" dirty="0"/>
              <a:t>) The errors (distances from the line) are independent of one another.</a:t>
            </a:r>
          </a:p>
          <a:p>
            <a:r>
              <a:rPr lang="en-US" altLang="en-US" dirty="0"/>
              <a:t>(</a:t>
            </a:r>
            <a:r>
              <a:rPr lang="en-US" altLang="en-US" i="1" dirty="0"/>
              <a:t>N</a:t>
            </a:r>
            <a:r>
              <a:rPr lang="en-US" altLang="en-US" dirty="0"/>
              <a:t>) At each level of X, the values for Y are normally distributed.</a:t>
            </a:r>
          </a:p>
          <a:p>
            <a:r>
              <a:rPr lang="en-US" altLang="en-US" dirty="0"/>
              <a:t>(</a:t>
            </a:r>
            <a:r>
              <a:rPr lang="en-US" altLang="en-US" i="1" dirty="0"/>
              <a:t>E</a:t>
            </a:r>
            <a:r>
              <a:rPr lang="en-US" altLang="en-US" dirty="0"/>
              <a:t>) The spread in the Y’s for each level of X is the same.</a:t>
            </a:r>
          </a:p>
          <a:p>
            <a:r>
              <a:rPr lang="en-US" altLang="en-US" dirty="0"/>
              <a:t>Others?</a:t>
            </a:r>
          </a:p>
        </p:txBody>
      </p:sp>
    </p:spTree>
    <p:extLst>
      <p:ext uri="{BB962C8B-B14F-4D97-AF65-F5344CB8AC3E}">
        <p14:creationId xmlns:p14="http://schemas.microsoft.com/office/powerpoint/2010/main" val="2592292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48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48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48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48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E1E2A20B-DCB4-641F-AA5E-28C70857F04E}"/>
              </a:ext>
            </a:extLst>
          </p:cNvPr>
          <p:cNvSpPr>
            <a:spLocks noGrp="1" noChangeArrowheads="1"/>
          </p:cNvSpPr>
          <p:nvPr>
            <p:ph type="title"/>
          </p:nvPr>
        </p:nvSpPr>
        <p:spPr/>
        <p:txBody>
          <a:bodyPr/>
          <a:lstStyle/>
          <a:p>
            <a:r>
              <a:rPr lang="en-US" altLang="en-US"/>
              <a:t>LINE assumptions for inference</a:t>
            </a:r>
          </a:p>
        </p:txBody>
      </p:sp>
      <p:sp>
        <p:nvSpPr>
          <p:cNvPr id="20483" name="Content Placeholder 2">
            <a:extLst>
              <a:ext uri="{FF2B5EF4-FFF2-40B4-BE49-F238E27FC236}">
                <a16:creationId xmlns:a16="http://schemas.microsoft.com/office/drawing/2014/main" id="{7E697BBD-B37E-7124-8A89-2B8198DBC713}"/>
              </a:ext>
            </a:extLst>
          </p:cNvPr>
          <p:cNvSpPr>
            <a:spLocks noGrp="1" noChangeArrowheads="1"/>
          </p:cNvSpPr>
          <p:nvPr>
            <p:ph idx="1"/>
          </p:nvPr>
        </p:nvSpPr>
        <p:spPr>
          <a:xfrm>
            <a:off x="457200" y="1219200"/>
            <a:ext cx="8302625" cy="5006975"/>
          </a:xfrm>
        </p:spPr>
        <p:txBody>
          <a:bodyPr/>
          <a:lstStyle/>
          <a:p>
            <a:r>
              <a:rPr lang="en-US" altLang="en-US" i="1" dirty="0"/>
              <a:t>(L</a:t>
            </a:r>
            <a:r>
              <a:rPr lang="en-US" altLang="en-US" dirty="0"/>
              <a:t>) The mean value for Y at each level of X falls on the regression line.</a:t>
            </a:r>
          </a:p>
          <a:p>
            <a:r>
              <a:rPr lang="en-US" altLang="en-US" dirty="0"/>
              <a:t>(</a:t>
            </a:r>
            <a:r>
              <a:rPr lang="en-US" altLang="en-US" i="1" dirty="0"/>
              <a:t>I</a:t>
            </a:r>
            <a:r>
              <a:rPr lang="en-US" altLang="en-US" dirty="0"/>
              <a:t>) We’ll need to check the design of the study to determine if the errors (distances from the line) are independent of one another.</a:t>
            </a:r>
          </a:p>
          <a:p>
            <a:r>
              <a:rPr lang="en-US" altLang="en-US" dirty="0"/>
              <a:t>(</a:t>
            </a:r>
            <a:r>
              <a:rPr lang="en-US" altLang="en-US" i="1" dirty="0"/>
              <a:t>N</a:t>
            </a:r>
            <a:r>
              <a:rPr lang="en-US" altLang="en-US" dirty="0"/>
              <a:t>) At each level of X, the values for Y are normally distributed.</a:t>
            </a:r>
          </a:p>
          <a:p>
            <a:r>
              <a:rPr lang="en-US" altLang="en-US" dirty="0"/>
              <a:t>(</a:t>
            </a:r>
            <a:r>
              <a:rPr lang="en-US" altLang="en-US" i="1" dirty="0"/>
              <a:t>E</a:t>
            </a:r>
            <a:r>
              <a:rPr lang="en-US" altLang="en-US" dirty="0"/>
              <a:t>) The spread in the Y’s for each level of X is the same.</a:t>
            </a:r>
          </a:p>
        </p:txBody>
      </p:sp>
      <p:pic>
        <p:nvPicPr>
          <p:cNvPr id="21506" name="Picture 2" descr="Ordinary least squares assumptions">
            <a:extLst>
              <a:ext uri="{FF2B5EF4-FFF2-40B4-BE49-F238E27FC236}">
                <a16:creationId xmlns:a16="http://schemas.microsoft.com/office/drawing/2014/main" id="{83AC418D-B75E-B74A-8DCF-FA58200007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00" y="873125"/>
            <a:ext cx="7239000" cy="517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E623184B-026B-99D3-1FF0-CC57FC0CD1C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1000" y="652463"/>
            <a:ext cx="8553450" cy="555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16834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48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48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48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50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0887E-43C9-D922-5908-37970223114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87DA8E6-2234-E134-D83E-01D6E16BF41B}"/>
              </a:ext>
            </a:extLst>
          </p:cNvPr>
          <p:cNvSpPr>
            <a:spLocks noGrp="1"/>
          </p:cNvSpPr>
          <p:nvPr>
            <p:ph idx="1"/>
          </p:nvPr>
        </p:nvSpPr>
        <p:spPr/>
        <p:txBody>
          <a:bodyPr/>
          <a:lstStyle/>
          <a:p>
            <a:endParaRPr lang="en-US"/>
          </a:p>
        </p:txBody>
      </p:sp>
      <p:pic>
        <p:nvPicPr>
          <p:cNvPr id="40962" name="Picture 1">
            <a:extLst>
              <a:ext uri="{FF2B5EF4-FFF2-40B4-BE49-F238E27FC236}">
                <a16:creationId xmlns:a16="http://schemas.microsoft.com/office/drawing/2014/main" id="{8788C238-0645-9967-9611-50F997EFA0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457200"/>
            <a:ext cx="5943600" cy="46863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49DDF37A-01E3-5B33-F2F8-13AABE2542EE}"/>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4">
            <a:extLst>
              <a:ext uri="{FF2B5EF4-FFF2-40B4-BE49-F238E27FC236}">
                <a16:creationId xmlns:a16="http://schemas.microsoft.com/office/drawing/2014/main" id="{9BE9417F-8DF5-A6F0-3434-30141F310921}"/>
              </a:ext>
            </a:extLst>
          </p:cNvPr>
          <p:cNvSpPr>
            <a:spLocks noChangeArrowheads="1"/>
          </p:cNvSpPr>
          <p:nvPr/>
        </p:nvSpPr>
        <p:spPr bwMode="auto">
          <a:xfrm>
            <a:off x="0" y="51435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Rounded Corners 5">
            <a:extLst>
              <a:ext uri="{FF2B5EF4-FFF2-40B4-BE49-F238E27FC236}">
                <a16:creationId xmlns:a16="http://schemas.microsoft.com/office/drawing/2014/main" id="{D2B011ED-EE4C-E295-3179-FBB567F36965}"/>
              </a:ext>
            </a:extLst>
          </p:cNvPr>
          <p:cNvSpPr/>
          <p:nvPr/>
        </p:nvSpPr>
        <p:spPr>
          <a:xfrm>
            <a:off x="4419600" y="1417638"/>
            <a:ext cx="1752600" cy="182562"/>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1AA149C7-79C0-2721-BA3B-B64630D6B53C}"/>
              </a:ext>
            </a:extLst>
          </p:cNvPr>
          <p:cNvSpPr/>
          <p:nvPr/>
        </p:nvSpPr>
        <p:spPr>
          <a:xfrm>
            <a:off x="4419600" y="3285051"/>
            <a:ext cx="1752600" cy="182562"/>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CC213ABB-0DAD-789D-3A94-26B809EC8E97}"/>
              </a:ext>
            </a:extLst>
          </p:cNvPr>
          <p:cNvSpPr/>
          <p:nvPr/>
        </p:nvSpPr>
        <p:spPr>
          <a:xfrm>
            <a:off x="1757082" y="3293035"/>
            <a:ext cx="1752600" cy="182562"/>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81888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77684-05A7-4B60-B07A-D2CA9559425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89C1BD5-0312-0B39-27D7-127737E0598D}"/>
              </a:ext>
            </a:extLst>
          </p:cNvPr>
          <p:cNvSpPr>
            <a:spLocks noGrp="1"/>
          </p:cNvSpPr>
          <p:nvPr>
            <p:ph idx="1"/>
          </p:nvPr>
        </p:nvSpPr>
        <p:spPr/>
        <p:txBody>
          <a:bodyPr/>
          <a:lstStyle/>
          <a:p>
            <a:endParaRPr lang="en-US"/>
          </a:p>
        </p:txBody>
      </p:sp>
      <p:pic>
        <p:nvPicPr>
          <p:cNvPr id="4" name="Picture 1">
            <a:extLst>
              <a:ext uri="{FF2B5EF4-FFF2-40B4-BE49-F238E27FC236}">
                <a16:creationId xmlns:a16="http://schemas.microsoft.com/office/drawing/2014/main" id="{68B4D6D9-2815-609F-1789-2726640ECC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209800"/>
            <a:ext cx="7351853" cy="27432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Rounded Corners 4">
            <a:extLst>
              <a:ext uri="{FF2B5EF4-FFF2-40B4-BE49-F238E27FC236}">
                <a16:creationId xmlns:a16="http://schemas.microsoft.com/office/drawing/2014/main" id="{77ED05D4-6D50-E163-2441-662A19F559F5}"/>
              </a:ext>
            </a:extLst>
          </p:cNvPr>
          <p:cNvSpPr/>
          <p:nvPr/>
        </p:nvSpPr>
        <p:spPr>
          <a:xfrm>
            <a:off x="914400" y="2232212"/>
            <a:ext cx="1981200" cy="282388"/>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1A66F3EF-F345-8F1F-7DFB-4A0CA9BA5299}"/>
              </a:ext>
            </a:extLst>
          </p:cNvPr>
          <p:cNvSpPr/>
          <p:nvPr/>
        </p:nvSpPr>
        <p:spPr>
          <a:xfrm>
            <a:off x="4249272" y="2236694"/>
            <a:ext cx="2608727" cy="27790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307668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3878B6D9-361A-7892-9F96-F63474A54231}"/>
              </a:ext>
            </a:extLst>
          </p:cNvPr>
          <p:cNvSpPr>
            <a:spLocks noGrp="1" noChangeArrowheads="1"/>
          </p:cNvSpPr>
          <p:nvPr>
            <p:ph type="title"/>
          </p:nvPr>
        </p:nvSpPr>
        <p:spPr/>
        <p:txBody>
          <a:bodyPr/>
          <a:lstStyle/>
          <a:p>
            <a:r>
              <a:rPr lang="en-US" altLang="en-US" dirty="0"/>
              <a:t>Residual Plots</a:t>
            </a:r>
          </a:p>
        </p:txBody>
      </p:sp>
      <p:sp>
        <p:nvSpPr>
          <p:cNvPr id="17411" name="Content Placeholder 2">
            <a:extLst>
              <a:ext uri="{FF2B5EF4-FFF2-40B4-BE49-F238E27FC236}">
                <a16:creationId xmlns:a16="http://schemas.microsoft.com/office/drawing/2014/main" id="{07E6D08B-DBE6-D844-78DA-04979C6EF9D5}"/>
              </a:ext>
            </a:extLst>
          </p:cNvPr>
          <p:cNvSpPr>
            <a:spLocks noGrp="1" noChangeArrowheads="1"/>
          </p:cNvSpPr>
          <p:nvPr>
            <p:ph idx="1"/>
          </p:nvPr>
        </p:nvSpPr>
        <p:spPr/>
        <p:txBody>
          <a:bodyPr/>
          <a:lstStyle/>
          <a:p>
            <a:endParaRPr lang="en-US" altLang="en-US"/>
          </a:p>
        </p:txBody>
      </p:sp>
      <p:pic>
        <p:nvPicPr>
          <p:cNvPr id="17412" name="Picture 3">
            <a:extLst>
              <a:ext uri="{FF2B5EF4-FFF2-40B4-BE49-F238E27FC236}">
                <a16:creationId xmlns:a16="http://schemas.microsoft.com/office/drawing/2014/main" id="{9953C98C-1D07-6E41-D28E-2E5A26E7E4FA}"/>
              </a:ext>
            </a:extLst>
          </p:cNvPr>
          <p:cNvPicPr>
            <a:picLocks noChangeAspect="1"/>
          </p:cNvPicPr>
          <p:nvPr/>
        </p:nvPicPr>
        <p:blipFill rotWithShape="1">
          <a:blip r:embed="rId2">
            <a:extLst>
              <a:ext uri="{28A0092B-C50C-407E-A947-70E740481C1C}">
                <a14:useLocalDpi xmlns:a14="http://schemas.microsoft.com/office/drawing/2010/main" val="0"/>
              </a:ext>
            </a:extLst>
          </a:blip>
          <a:srcRect b="47178"/>
          <a:stretch/>
        </p:blipFill>
        <p:spPr bwMode="auto">
          <a:xfrm>
            <a:off x="314325" y="1012825"/>
            <a:ext cx="8201025" cy="285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3">
            <a:extLst>
              <a:ext uri="{FF2B5EF4-FFF2-40B4-BE49-F238E27FC236}">
                <a16:creationId xmlns:a16="http://schemas.microsoft.com/office/drawing/2014/main" id="{60CF376A-41C0-BE67-6A7E-1CE1B6114D36}"/>
              </a:ext>
            </a:extLst>
          </p:cNvPr>
          <p:cNvPicPr>
            <a:picLocks noChangeAspect="1"/>
          </p:cNvPicPr>
          <p:nvPr/>
        </p:nvPicPr>
        <p:blipFill rotWithShape="1">
          <a:blip r:embed="rId3">
            <a:extLst>
              <a:ext uri="{28A0092B-C50C-407E-A947-70E740481C1C}">
                <a14:useLocalDpi xmlns:a14="http://schemas.microsoft.com/office/drawing/2010/main" val="0"/>
              </a:ext>
            </a:extLst>
          </a:blip>
          <a:srcRect b="50000"/>
          <a:stretch/>
        </p:blipFill>
        <p:spPr bwMode="auto">
          <a:xfrm>
            <a:off x="304800" y="4027768"/>
            <a:ext cx="8210550"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8DCC9EF0-1B66-F747-6521-4E388E057796}"/>
              </a:ext>
            </a:extLst>
          </p:cNvPr>
          <p:cNvSpPr>
            <a:spLocks noGrp="1" noChangeArrowheads="1"/>
          </p:cNvSpPr>
          <p:nvPr>
            <p:ph type="title"/>
          </p:nvPr>
        </p:nvSpPr>
        <p:spPr/>
        <p:txBody>
          <a:bodyPr/>
          <a:lstStyle/>
          <a:p>
            <a:r>
              <a:rPr lang="en-US" altLang="en-US"/>
              <a:t>Saving your RMarkdown file</a:t>
            </a:r>
          </a:p>
        </p:txBody>
      </p:sp>
      <p:sp>
        <p:nvSpPr>
          <p:cNvPr id="25603" name="Content Placeholder 2">
            <a:extLst>
              <a:ext uri="{FF2B5EF4-FFF2-40B4-BE49-F238E27FC236}">
                <a16:creationId xmlns:a16="http://schemas.microsoft.com/office/drawing/2014/main" id="{C07428CF-3904-CA3F-9C43-FEB75D999CFF}"/>
              </a:ext>
            </a:extLst>
          </p:cNvPr>
          <p:cNvSpPr>
            <a:spLocks noGrp="1" noChangeArrowheads="1"/>
          </p:cNvSpPr>
          <p:nvPr>
            <p:ph idx="1"/>
          </p:nvPr>
        </p:nvSpPr>
        <p:spPr/>
        <p:txBody>
          <a:bodyPr/>
          <a:lstStyle/>
          <a:p>
            <a:endParaRPr lang="en-US" alt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8F7D0047-A0FF-582E-42ED-C512E74AB5A7}"/>
              </a:ext>
            </a:extLst>
          </p:cNvPr>
          <p:cNvSpPr>
            <a:spLocks noGrp="1" noChangeArrowheads="1"/>
          </p:cNvSpPr>
          <p:nvPr>
            <p:ph type="title"/>
          </p:nvPr>
        </p:nvSpPr>
        <p:spPr/>
        <p:txBody>
          <a:bodyPr/>
          <a:lstStyle/>
          <a:p>
            <a:r>
              <a:rPr lang="en-US" altLang="en-US"/>
              <a:t>To Do	</a:t>
            </a:r>
          </a:p>
        </p:txBody>
      </p:sp>
      <p:sp>
        <p:nvSpPr>
          <p:cNvPr id="27651" name="Content Placeholder 2">
            <a:extLst>
              <a:ext uri="{FF2B5EF4-FFF2-40B4-BE49-F238E27FC236}">
                <a16:creationId xmlns:a16="http://schemas.microsoft.com/office/drawing/2014/main" id="{5F9F86E3-9B2F-3164-404F-21D03CBA9FA7}"/>
              </a:ext>
            </a:extLst>
          </p:cNvPr>
          <p:cNvSpPr>
            <a:spLocks noGrp="1" noChangeArrowheads="1"/>
          </p:cNvSpPr>
          <p:nvPr>
            <p:ph idx="1"/>
          </p:nvPr>
        </p:nvSpPr>
        <p:spPr/>
        <p:txBody>
          <a:bodyPr/>
          <a:lstStyle/>
          <a:p>
            <a:r>
              <a:rPr lang="en-US" altLang="en-US" dirty="0"/>
              <a:t>Quiz 1 (due 8am Tuesday)</a:t>
            </a:r>
          </a:p>
          <a:p>
            <a:r>
              <a:rPr lang="en-US" altLang="en-US" dirty="0"/>
              <a:t>Be reviewing/thinking about: What are the assumptions of the basic regression model (e.g., for inference)?  How do we check them? What are consequences if the assumptions aren’t met? What can we do if the assumptions aren’t met?</a:t>
            </a:r>
          </a:p>
          <a:p>
            <a:pPr lvl="1"/>
            <a:r>
              <a:rPr lang="en-US" altLang="en-US" dirty="0"/>
              <a:t>See handout in Canvas? </a:t>
            </a:r>
          </a:p>
          <a:p>
            <a:pPr lvl="1"/>
            <a:r>
              <a:rPr lang="en-US" altLang="en-US" dirty="0"/>
              <a:t>What’s missing?</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1A872B-674B-3DB0-D2B6-747D98868DD1}"/>
              </a:ext>
            </a:extLst>
          </p:cNvPr>
          <p:cNvSpPr>
            <a:spLocks noGrp="1"/>
          </p:cNvSpPr>
          <p:nvPr>
            <p:ph type="title"/>
          </p:nvPr>
        </p:nvSpPr>
        <p:spPr/>
        <p:txBody>
          <a:bodyPr/>
          <a:lstStyle/>
          <a:p>
            <a:r>
              <a:rPr lang="en-US" dirty="0"/>
              <a:t>Practice</a:t>
            </a:r>
          </a:p>
        </p:txBody>
      </p:sp>
      <p:sp>
        <p:nvSpPr>
          <p:cNvPr id="3" name="Content Placeholder 2">
            <a:extLst>
              <a:ext uri="{FF2B5EF4-FFF2-40B4-BE49-F238E27FC236}">
                <a16:creationId xmlns:a16="http://schemas.microsoft.com/office/drawing/2014/main" id="{58A9E6F7-946F-8710-580C-7F79D5352D11}"/>
              </a:ext>
            </a:extLst>
          </p:cNvPr>
          <p:cNvSpPr>
            <a:spLocks noGrp="1"/>
          </p:cNvSpPr>
          <p:nvPr>
            <p:ph idx="1"/>
          </p:nvPr>
        </p:nvSpPr>
        <p:spPr/>
        <p:txBody>
          <a:bodyPr>
            <a:normAutofit fontScale="92500" lnSpcReduction="10000"/>
          </a:bodyPr>
          <a:lstStyle/>
          <a:p>
            <a:pPr marL="0" marR="0">
              <a:spcBef>
                <a:spcPts val="0"/>
              </a:spcBef>
              <a:spcAft>
                <a:spcPts val="0"/>
              </a:spcAft>
            </a:pPr>
            <a:r>
              <a:rPr lang="en-US" sz="3200" spc="15" dirty="0">
                <a:solidFill>
                  <a:srgbClr val="333333"/>
                </a:solidFill>
                <a:effectLst/>
                <a:latin typeface="Arial" panose="020B0604020202020204" pitchFamily="34" charset="0"/>
                <a:ea typeface="Calibri" panose="020F0502020204030204" pitchFamily="34" charset="0"/>
              </a:rPr>
              <a:t>A researcher suspects that loud music can affect how quickly drivers react. She randomly selects drivers to drive the same stretch of road with varying levels of music volume. Stopping distances for each driver are measured along with the decibel level of the music on their car radio.</a:t>
            </a:r>
          </a:p>
          <a:p>
            <a:pPr marL="0" marR="0">
              <a:spcBef>
                <a:spcPts val="0"/>
              </a:spcBef>
              <a:spcAft>
                <a:spcPts val="0"/>
              </a:spcAft>
            </a:pPr>
            <a:r>
              <a:rPr lang="en-US" sz="3200" spc="15" dirty="0">
                <a:solidFill>
                  <a:srgbClr val="333333"/>
                </a:solidFill>
                <a:latin typeface="Arial" panose="020B0604020202020204" pitchFamily="34" charset="0"/>
                <a:ea typeface="Calibri" panose="020F0502020204030204" pitchFamily="34" charset="0"/>
              </a:rPr>
              <a:t>Describe each assumption of the basic regression model in this context.  </a:t>
            </a:r>
          </a:p>
          <a:p>
            <a:pPr marL="0" marR="0">
              <a:spcBef>
                <a:spcPts val="0"/>
              </a:spcBef>
              <a:spcAft>
                <a:spcPts val="0"/>
              </a:spcAft>
            </a:pPr>
            <a:r>
              <a:rPr lang="en-US" sz="3200" spc="15" dirty="0">
                <a:solidFill>
                  <a:srgbClr val="333333"/>
                </a:solidFill>
                <a:effectLst/>
                <a:latin typeface="Arial" panose="020B0604020202020204" pitchFamily="34" charset="0"/>
                <a:ea typeface="Calibri" panose="020F0502020204030204" pitchFamily="34" charset="0"/>
              </a:rPr>
              <a:t>Which do you think are most likely violated?</a:t>
            </a:r>
            <a:endParaRPr lang="en-US" sz="3200" dirty="0">
              <a:effectLst/>
              <a:latin typeface="Arial" panose="020B0604020202020204" pitchFamily="34" charset="0"/>
              <a:ea typeface="Calibri" panose="020F0502020204030204" pitchFamily="34" charset="0"/>
            </a:endParaRPr>
          </a:p>
        </p:txBody>
      </p:sp>
    </p:spTree>
    <p:extLst>
      <p:ext uri="{BB962C8B-B14F-4D97-AF65-F5344CB8AC3E}">
        <p14:creationId xmlns:p14="http://schemas.microsoft.com/office/powerpoint/2010/main" val="14327052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269B8ADB-8660-D67D-0D9E-07C078A7D67C}"/>
              </a:ext>
            </a:extLst>
          </p:cNvPr>
          <p:cNvSpPr>
            <a:spLocks noGrp="1" noRot="1" noMove="1" noResize="1" noEditPoints="1" noAdjustHandles="1" noChangeArrowheads="1" noChangeShapeType="1"/>
          </p:cNvSpPr>
          <p:nvPr>
            <p:ph type="title"/>
          </p:nvPr>
        </p:nvSpPr>
        <p:spPr/>
        <p:txBody>
          <a:bodyPr/>
          <a:lstStyle/>
          <a:p>
            <a:r>
              <a:rPr lang="en-US" altLang="en-US" dirty="0"/>
              <a:t>Last Time: Multilevel data</a:t>
            </a:r>
          </a:p>
        </p:txBody>
      </p:sp>
      <p:sp>
        <p:nvSpPr>
          <p:cNvPr id="7171" name="Content Placeholder 2">
            <a:extLst>
              <a:ext uri="{FF2B5EF4-FFF2-40B4-BE49-F238E27FC236}">
                <a16:creationId xmlns:a16="http://schemas.microsoft.com/office/drawing/2014/main" id="{092ED5AD-64B8-5161-257D-E91D734A3A11}"/>
              </a:ext>
            </a:extLst>
          </p:cNvPr>
          <p:cNvSpPr>
            <a:spLocks noGrp="1" noChangeArrowheads="1"/>
          </p:cNvSpPr>
          <p:nvPr>
            <p:ph idx="1"/>
          </p:nvPr>
        </p:nvSpPr>
        <p:spPr/>
        <p:txBody>
          <a:bodyPr/>
          <a:lstStyle/>
          <a:p>
            <a:r>
              <a:rPr lang="en-US" altLang="en-US" dirty="0"/>
              <a:t>Nested/Clustered data</a:t>
            </a:r>
          </a:p>
          <a:p>
            <a:r>
              <a:rPr lang="en-US" altLang="en-US" dirty="0"/>
              <a:t>Example: Take a multistage sample – random sample of cities; random sample of schools within each city</a:t>
            </a:r>
          </a:p>
          <a:p>
            <a:endParaRPr lang="en-US" altLang="en-US" dirty="0"/>
          </a:p>
          <a:p>
            <a:endParaRPr lang="en-US" altLang="en-US" dirty="0"/>
          </a:p>
          <a:p>
            <a:endParaRPr lang="en-US" altLang="en-US" dirty="0"/>
          </a:p>
          <a:p>
            <a:endParaRPr lang="en-US" altLang="en-US" sz="1500" dirty="0"/>
          </a:p>
          <a:p>
            <a:r>
              <a:rPr lang="en-US" altLang="en-US" dirty="0"/>
              <a:t>Quiz 0</a:t>
            </a:r>
          </a:p>
        </p:txBody>
      </p:sp>
      <p:pic>
        <p:nvPicPr>
          <p:cNvPr id="2" name="Picture 1" descr="Diagram&#10;&#10;Description automatically generated">
            <a:extLst>
              <a:ext uri="{FF2B5EF4-FFF2-40B4-BE49-F238E27FC236}">
                <a16:creationId xmlns:a16="http://schemas.microsoft.com/office/drawing/2014/main" id="{BFDB174A-31FC-91B7-9A16-B53180BAE241}"/>
              </a:ext>
            </a:extLst>
          </p:cNvPr>
          <p:cNvPicPr>
            <a:picLocks noChangeAspect="1"/>
          </p:cNvPicPr>
          <p:nvPr/>
        </p:nvPicPr>
        <p:blipFill rotWithShape="1">
          <a:blip r:embed="rId2">
            <a:extLst>
              <a:ext uri="{28A0092B-C50C-407E-A947-70E740481C1C}">
                <a14:useLocalDpi xmlns:a14="http://schemas.microsoft.com/office/drawing/2010/main" val="0"/>
              </a:ext>
            </a:extLst>
          </a:blip>
          <a:srcRect t="18271" b="18519"/>
          <a:stretch/>
        </p:blipFill>
        <p:spPr bwMode="auto">
          <a:xfrm>
            <a:off x="1219200" y="3855720"/>
            <a:ext cx="6051352" cy="1630680"/>
          </a:xfrm>
          <a:prstGeom prst="rect">
            <a:avLst/>
          </a:prstGeom>
          <a:ln>
            <a:noFill/>
          </a:ln>
          <a:extLst>
            <a:ext uri="{53640926-AAD7-44D8-BBD7-CCE9431645EC}">
              <a14:shadowObscured xmlns:a14="http://schemas.microsoft.com/office/drawing/2010/main"/>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05AF327E-7C0D-AFF2-0E7F-E0928A93356A}"/>
              </a:ext>
            </a:extLst>
          </p:cNvPr>
          <p:cNvSpPr>
            <a:spLocks noGrp="1" noChangeArrowheads="1"/>
          </p:cNvSpPr>
          <p:nvPr>
            <p:ph type="title"/>
          </p:nvPr>
        </p:nvSpPr>
        <p:spPr/>
        <p:txBody>
          <a:bodyPr/>
          <a:lstStyle/>
          <a:p>
            <a:r>
              <a:rPr lang="en-US" altLang="en-US" dirty="0"/>
              <a:t>Practice</a:t>
            </a:r>
          </a:p>
        </p:txBody>
      </p:sp>
      <p:sp>
        <p:nvSpPr>
          <p:cNvPr id="3" name="Content Placeholder 2">
            <a:extLst>
              <a:ext uri="{FF2B5EF4-FFF2-40B4-BE49-F238E27FC236}">
                <a16:creationId xmlns:a16="http://schemas.microsoft.com/office/drawing/2014/main" id="{24691A3B-7FCA-7E23-B958-3ECC1370DB5B}"/>
              </a:ext>
            </a:extLst>
          </p:cNvPr>
          <p:cNvSpPr>
            <a:spLocks noGrp="1"/>
          </p:cNvSpPr>
          <p:nvPr>
            <p:ph idx="1"/>
          </p:nvPr>
        </p:nvSpPr>
        <p:spPr/>
        <p:txBody>
          <a:bodyPr>
            <a:normAutofit fontScale="92500" lnSpcReduction="10000"/>
          </a:bodyPr>
          <a:lstStyle/>
          <a:p>
            <a:pPr>
              <a:defRPr/>
            </a:pPr>
            <a:r>
              <a:rPr lang="en-US" dirty="0"/>
              <a:t>Practice translating the conditions into the particular context</a:t>
            </a:r>
          </a:p>
          <a:p>
            <a:pPr lvl="1">
              <a:defRPr/>
            </a:pPr>
            <a:r>
              <a:rPr lang="en-US" b="1" dirty="0"/>
              <a:t>L:</a:t>
            </a:r>
            <a:r>
              <a:rPr lang="en-US" dirty="0"/>
              <a:t> The mean reaction time is linearly related to decibel level of the music.</a:t>
            </a:r>
          </a:p>
          <a:p>
            <a:pPr lvl="1">
              <a:defRPr/>
            </a:pPr>
            <a:r>
              <a:rPr lang="en-US" b="1" dirty="0"/>
              <a:t>I:</a:t>
            </a:r>
            <a:r>
              <a:rPr lang="en-US" dirty="0"/>
              <a:t> Stopping distances are independent. The random selection of drivers (individually measured) should assure independence.</a:t>
            </a:r>
          </a:p>
          <a:p>
            <a:pPr lvl="1">
              <a:defRPr/>
            </a:pPr>
            <a:r>
              <a:rPr lang="en-US" b="1" dirty="0"/>
              <a:t>N:</a:t>
            </a:r>
            <a:r>
              <a:rPr lang="en-US" dirty="0"/>
              <a:t> The stopping distances for a given decibel level of music vary and are normally distributed.</a:t>
            </a:r>
          </a:p>
          <a:p>
            <a:pPr lvl="1">
              <a:defRPr/>
            </a:pPr>
            <a:r>
              <a:rPr lang="en-US" b="1" dirty="0"/>
              <a:t>E:</a:t>
            </a:r>
            <a:r>
              <a:rPr lang="en-US" dirty="0"/>
              <a:t> The variation in stopping distances should be approximately the same for each decibel level of music.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05AF327E-7C0D-AFF2-0E7F-E0928A93356A}"/>
              </a:ext>
            </a:extLst>
          </p:cNvPr>
          <p:cNvSpPr>
            <a:spLocks noGrp="1" noChangeArrowheads="1"/>
          </p:cNvSpPr>
          <p:nvPr>
            <p:ph type="title"/>
          </p:nvPr>
        </p:nvSpPr>
        <p:spPr/>
        <p:txBody>
          <a:bodyPr/>
          <a:lstStyle/>
          <a:p>
            <a:r>
              <a:rPr lang="en-US" altLang="en-US" dirty="0"/>
              <a:t>Practice</a:t>
            </a:r>
          </a:p>
        </p:txBody>
      </p:sp>
      <p:sp>
        <p:nvSpPr>
          <p:cNvPr id="3" name="Content Placeholder 2">
            <a:extLst>
              <a:ext uri="{FF2B5EF4-FFF2-40B4-BE49-F238E27FC236}">
                <a16:creationId xmlns:a16="http://schemas.microsoft.com/office/drawing/2014/main" id="{24691A3B-7FCA-7E23-B958-3ECC1370DB5B}"/>
              </a:ext>
            </a:extLst>
          </p:cNvPr>
          <p:cNvSpPr>
            <a:spLocks noGrp="1"/>
          </p:cNvSpPr>
          <p:nvPr>
            <p:ph idx="1"/>
          </p:nvPr>
        </p:nvSpPr>
        <p:spPr/>
        <p:txBody>
          <a:bodyPr>
            <a:normAutofit fontScale="92500" lnSpcReduction="20000"/>
          </a:bodyPr>
          <a:lstStyle/>
          <a:p>
            <a:pPr>
              <a:defRPr/>
            </a:pPr>
            <a:r>
              <a:rPr lang="en-US" dirty="0"/>
              <a:t>Linearity: if there is threshold for the volume of music where the effect on reaction times remains the same, mean reaction times would not be a linear function of music. </a:t>
            </a:r>
          </a:p>
          <a:p>
            <a:pPr>
              <a:defRPr/>
            </a:pPr>
            <a:r>
              <a:rPr lang="en-US" dirty="0"/>
              <a:t>Equal variance: At low decibels, everyone may have quick reaction times. At larger decibels, with larger average reaction times, may be much more variability</a:t>
            </a:r>
          </a:p>
          <a:p>
            <a:pPr>
              <a:defRPr/>
            </a:pPr>
            <a:r>
              <a:rPr lang="en-US" dirty="0"/>
              <a:t>Normality: If a few subjects at each decibel level took a really long time to react. In this case, reaction times would be right skewed and the normality assumption would be violated. </a:t>
            </a:r>
          </a:p>
        </p:txBody>
      </p:sp>
    </p:spTree>
    <p:extLst>
      <p:ext uri="{BB962C8B-B14F-4D97-AF65-F5344CB8AC3E}">
        <p14:creationId xmlns:p14="http://schemas.microsoft.com/office/powerpoint/2010/main" val="3687278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9A6E7-8A05-55F7-2CF0-BE8AB8F2683C}"/>
              </a:ext>
            </a:extLst>
          </p:cNvPr>
          <p:cNvSpPr>
            <a:spLocks noGrp="1"/>
          </p:cNvSpPr>
          <p:nvPr>
            <p:ph type="title"/>
          </p:nvPr>
        </p:nvSpPr>
        <p:spPr/>
        <p:txBody>
          <a:bodyPr/>
          <a:lstStyle/>
          <a:p>
            <a:r>
              <a:rPr lang="en-US" dirty="0"/>
              <a:t>Example responses</a:t>
            </a:r>
          </a:p>
        </p:txBody>
      </p:sp>
      <p:sp>
        <p:nvSpPr>
          <p:cNvPr id="3" name="Content Placeholder 2">
            <a:extLst>
              <a:ext uri="{FF2B5EF4-FFF2-40B4-BE49-F238E27FC236}">
                <a16:creationId xmlns:a16="http://schemas.microsoft.com/office/drawing/2014/main" id="{B917337B-56E3-2105-5803-2B2EEA2555EB}"/>
              </a:ext>
            </a:extLst>
          </p:cNvPr>
          <p:cNvSpPr>
            <a:spLocks noGrp="1"/>
          </p:cNvSpPr>
          <p:nvPr>
            <p:ph idx="1"/>
          </p:nvPr>
        </p:nvSpPr>
        <p:spPr/>
        <p:txBody>
          <a:bodyPr/>
          <a:lstStyle/>
          <a:p>
            <a:r>
              <a:rPr lang="en-US" dirty="0"/>
              <a:t>Level 1 = cancer patients; type of cancer treatment</a:t>
            </a:r>
          </a:p>
          <a:p>
            <a:pPr lvl="1"/>
            <a:r>
              <a:rPr lang="en-US" dirty="0"/>
              <a:t>Level 2 = oncologist; years of experience</a:t>
            </a:r>
          </a:p>
          <a:p>
            <a:r>
              <a:rPr lang="en-US" dirty="0"/>
              <a:t>Level 1 = homes in the US; cost of home</a:t>
            </a:r>
          </a:p>
          <a:p>
            <a:pPr lvl="1"/>
            <a:r>
              <a:rPr lang="en-US" dirty="0"/>
              <a:t>Level 2 = neighborhood; average income in area</a:t>
            </a:r>
          </a:p>
        </p:txBody>
      </p:sp>
    </p:spTree>
    <p:extLst>
      <p:ext uri="{BB962C8B-B14F-4D97-AF65-F5344CB8AC3E}">
        <p14:creationId xmlns:p14="http://schemas.microsoft.com/office/powerpoint/2010/main" val="18833227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6B808-B479-A30A-9F16-1371F2567012}"/>
              </a:ext>
            </a:extLst>
          </p:cNvPr>
          <p:cNvSpPr>
            <a:spLocks noGrp="1"/>
          </p:cNvSpPr>
          <p:nvPr>
            <p:ph type="title"/>
          </p:nvPr>
        </p:nvSpPr>
        <p:spPr/>
        <p:txBody>
          <a:bodyPr/>
          <a:lstStyle/>
          <a:p>
            <a:r>
              <a:rPr lang="en-US" dirty="0"/>
              <a:t>Important picture</a:t>
            </a:r>
          </a:p>
        </p:txBody>
      </p:sp>
      <p:sp>
        <p:nvSpPr>
          <p:cNvPr id="3" name="Content Placeholder 2">
            <a:extLst>
              <a:ext uri="{FF2B5EF4-FFF2-40B4-BE49-F238E27FC236}">
                <a16:creationId xmlns:a16="http://schemas.microsoft.com/office/drawing/2014/main" id="{897FFAAC-7F51-2938-A1D2-FC755C35E5C8}"/>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32D8E190-A77A-B664-50BB-1206CF713503}"/>
              </a:ext>
            </a:extLst>
          </p:cNvPr>
          <p:cNvPicPr>
            <a:picLocks noChangeAspect="1"/>
          </p:cNvPicPr>
          <p:nvPr/>
        </p:nvPicPr>
        <p:blipFill>
          <a:blip r:embed="rId2"/>
          <a:stretch>
            <a:fillRect/>
          </a:stretch>
        </p:blipFill>
        <p:spPr>
          <a:xfrm>
            <a:off x="1433512" y="2243137"/>
            <a:ext cx="6276975" cy="2371725"/>
          </a:xfrm>
          <a:prstGeom prst="rect">
            <a:avLst/>
          </a:prstGeom>
        </p:spPr>
      </p:pic>
    </p:spTree>
    <p:extLst>
      <p:ext uri="{BB962C8B-B14F-4D97-AF65-F5344CB8AC3E}">
        <p14:creationId xmlns:p14="http://schemas.microsoft.com/office/powerpoint/2010/main" val="42467328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D29AEDB0-F43C-ADDC-21A5-860CC2381A65}"/>
              </a:ext>
            </a:extLst>
          </p:cNvPr>
          <p:cNvSpPr>
            <a:spLocks noGrp="1" noChangeArrowheads="1"/>
          </p:cNvSpPr>
          <p:nvPr>
            <p:ph type="title"/>
          </p:nvPr>
        </p:nvSpPr>
        <p:spPr/>
        <p:txBody>
          <a:bodyPr/>
          <a:lstStyle/>
          <a:p>
            <a:r>
              <a:rPr lang="en-US" altLang="en-US"/>
              <a:t>Example 1: Kentucky Derby</a:t>
            </a:r>
          </a:p>
        </p:txBody>
      </p:sp>
      <p:sp>
        <p:nvSpPr>
          <p:cNvPr id="10243" name="Content Placeholder 2">
            <a:extLst>
              <a:ext uri="{FF2B5EF4-FFF2-40B4-BE49-F238E27FC236}">
                <a16:creationId xmlns:a16="http://schemas.microsoft.com/office/drawing/2014/main" id="{BD8B937D-F7E2-E4F9-8247-D433730F2BC7}"/>
              </a:ext>
            </a:extLst>
          </p:cNvPr>
          <p:cNvSpPr>
            <a:spLocks noGrp="1" noChangeArrowheads="1"/>
          </p:cNvSpPr>
          <p:nvPr>
            <p:ph idx="1"/>
          </p:nvPr>
        </p:nvSpPr>
        <p:spPr/>
        <p:txBody>
          <a:bodyPr/>
          <a:lstStyle/>
          <a:p>
            <a:r>
              <a:rPr lang="en-US" altLang="en-US">
                <a:cs typeface="Calibri" panose="020F0502020204030204" pitchFamily="34" charset="0"/>
              </a:rPr>
              <a:t>The Kentucky Derby is an annual horse race run at Churchill Downs in Louisville, KY, USA, on the first Saturday in May (2020 is the first year since 1945 that it wasn’t run in May). The race is known as the “Most Exciting Two Minutes in Sports,” and is the first leg of racing’s Triple Crown. </a:t>
            </a:r>
          </a:p>
          <a:p>
            <a:r>
              <a:rPr lang="en-US" altLang="en-US"/>
              <a:t>Y = response variable = time to finish the race?</a:t>
            </a:r>
          </a:p>
        </p:txBody>
      </p:sp>
      <p:pic>
        <p:nvPicPr>
          <p:cNvPr id="10244" name="Picture 2">
            <a:extLst>
              <a:ext uri="{FF2B5EF4-FFF2-40B4-BE49-F238E27FC236}">
                <a16:creationId xmlns:a16="http://schemas.microsoft.com/office/drawing/2014/main" id="{C36500C3-0F78-FE43-454C-D6D48967CC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0838" y="238125"/>
            <a:ext cx="1947862"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3B4A2067-6650-FC96-9888-8A31A4DD0A0C}"/>
              </a:ext>
            </a:extLst>
          </p:cNvPr>
          <p:cNvSpPr>
            <a:spLocks noGrp="1" noChangeArrowheads="1"/>
          </p:cNvSpPr>
          <p:nvPr>
            <p:ph type="title"/>
          </p:nvPr>
        </p:nvSpPr>
        <p:spPr/>
        <p:txBody>
          <a:bodyPr/>
          <a:lstStyle/>
          <a:p>
            <a:r>
              <a:rPr lang="en-US" altLang="en-US"/>
              <a:t>Explore the data</a:t>
            </a:r>
          </a:p>
        </p:txBody>
      </p:sp>
      <p:sp>
        <p:nvSpPr>
          <p:cNvPr id="3" name="Content Placeholder 2">
            <a:extLst>
              <a:ext uri="{FF2B5EF4-FFF2-40B4-BE49-F238E27FC236}">
                <a16:creationId xmlns:a16="http://schemas.microsoft.com/office/drawing/2014/main" id="{BCC7D1DF-C2FC-70AE-6223-E8A867A85558}"/>
              </a:ext>
            </a:extLst>
          </p:cNvPr>
          <p:cNvSpPr>
            <a:spLocks noGrp="1" noChangeArrowheads="1"/>
          </p:cNvSpPr>
          <p:nvPr>
            <p:ph idx="1"/>
          </p:nvPr>
        </p:nvSpPr>
        <p:spPr/>
        <p:txBody>
          <a:bodyPr/>
          <a:lstStyle/>
          <a:p>
            <a:endParaRPr lang="en-US" altLang="en-US"/>
          </a:p>
          <a:p>
            <a:endParaRPr lang="en-US" altLang="en-US"/>
          </a:p>
          <a:p>
            <a:endParaRPr lang="en-US" altLang="en-US"/>
          </a:p>
          <a:p>
            <a:endParaRPr lang="en-US" altLang="en-US"/>
          </a:p>
          <a:p>
            <a:endParaRPr lang="en-US" altLang="en-US"/>
          </a:p>
          <a:p>
            <a:endParaRPr lang="en-US" altLang="en-US"/>
          </a:p>
          <a:p>
            <a:endParaRPr lang="en-US" altLang="en-US"/>
          </a:p>
          <a:p>
            <a:r>
              <a:rPr lang="en-US" altLang="en-US"/>
              <a:t>Why is it called the fastest 2 minutes?</a:t>
            </a:r>
          </a:p>
        </p:txBody>
      </p:sp>
      <p:pic>
        <p:nvPicPr>
          <p:cNvPr id="11268" name="Picture 4">
            <a:extLst>
              <a:ext uri="{FF2B5EF4-FFF2-40B4-BE49-F238E27FC236}">
                <a16:creationId xmlns:a16="http://schemas.microsoft.com/office/drawing/2014/main" id="{399B0C74-5539-45D2-683D-EF69C3BE05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9425" y="1676400"/>
            <a:ext cx="7677150" cy="371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02079AE7-DC81-AC7F-4B5D-653D8E7DB1D5}"/>
              </a:ext>
            </a:extLst>
          </p:cNvPr>
          <p:cNvSpPr>
            <a:spLocks noGrp="1" noChangeArrowheads="1"/>
          </p:cNvSpPr>
          <p:nvPr>
            <p:ph type="title"/>
          </p:nvPr>
        </p:nvSpPr>
        <p:spPr/>
        <p:txBody>
          <a:bodyPr/>
          <a:lstStyle/>
          <a:p>
            <a:r>
              <a:rPr lang="en-US" altLang="en-US"/>
              <a:t>Time plot</a:t>
            </a:r>
          </a:p>
        </p:txBody>
      </p:sp>
      <p:sp>
        <p:nvSpPr>
          <p:cNvPr id="3" name="Content Placeholder 2">
            <a:extLst>
              <a:ext uri="{FF2B5EF4-FFF2-40B4-BE49-F238E27FC236}">
                <a16:creationId xmlns:a16="http://schemas.microsoft.com/office/drawing/2014/main" id="{7915F07E-308B-6C60-4927-382F3CFE196F}"/>
              </a:ext>
            </a:extLst>
          </p:cNvPr>
          <p:cNvSpPr>
            <a:spLocks noGrp="1" noChangeArrowheads="1"/>
          </p:cNvSpPr>
          <p:nvPr>
            <p:ph idx="1"/>
          </p:nvPr>
        </p:nvSpPr>
        <p:spPr/>
        <p:txBody>
          <a:bodyPr/>
          <a:lstStyle/>
          <a:p>
            <a:endParaRPr lang="en-US" altLang="en-US"/>
          </a:p>
          <a:p>
            <a:endParaRPr lang="en-US" altLang="en-US"/>
          </a:p>
          <a:p>
            <a:endParaRPr lang="en-US" altLang="en-US"/>
          </a:p>
          <a:p>
            <a:endParaRPr lang="en-US" altLang="en-US"/>
          </a:p>
          <a:p>
            <a:endParaRPr lang="en-US" altLang="en-US"/>
          </a:p>
          <a:p>
            <a:endParaRPr lang="en-US" altLang="en-US"/>
          </a:p>
          <a:p>
            <a:endParaRPr lang="en-US" altLang="en-US"/>
          </a:p>
          <a:p>
            <a:r>
              <a:rPr lang="en-US" altLang="en-US"/>
              <a:t>Explain the pattern?</a:t>
            </a:r>
          </a:p>
        </p:txBody>
      </p:sp>
      <p:pic>
        <p:nvPicPr>
          <p:cNvPr id="12292" name="Picture 4">
            <a:extLst>
              <a:ext uri="{FF2B5EF4-FFF2-40B4-BE49-F238E27FC236}">
                <a16:creationId xmlns:a16="http://schemas.microsoft.com/office/drawing/2014/main" id="{8AA65C9F-3E30-214B-8458-F6A9B72215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447800"/>
            <a:ext cx="7705725" cy="383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CFBCC1F6-44F4-98C1-AA3F-2AC534A7105F}"/>
              </a:ext>
            </a:extLst>
          </p:cNvPr>
          <p:cNvSpPr>
            <a:spLocks noGrp="1" noChangeArrowheads="1"/>
          </p:cNvSpPr>
          <p:nvPr>
            <p:ph type="title"/>
          </p:nvPr>
        </p:nvSpPr>
        <p:spPr/>
        <p:txBody>
          <a:bodyPr/>
          <a:lstStyle/>
          <a:p>
            <a:r>
              <a:rPr lang="en-US" altLang="en-US"/>
              <a:t>New variable</a:t>
            </a:r>
          </a:p>
        </p:txBody>
      </p:sp>
      <p:sp>
        <p:nvSpPr>
          <p:cNvPr id="3" name="Content Placeholder 2">
            <a:extLst>
              <a:ext uri="{FF2B5EF4-FFF2-40B4-BE49-F238E27FC236}">
                <a16:creationId xmlns:a16="http://schemas.microsoft.com/office/drawing/2014/main" id="{B6C3DCC1-8214-5BF2-C052-1FEDA724B7E0}"/>
              </a:ext>
            </a:extLst>
          </p:cNvPr>
          <p:cNvSpPr>
            <a:spLocks noGrp="1" noChangeArrowheads="1"/>
          </p:cNvSpPr>
          <p:nvPr>
            <p:ph idx="1"/>
          </p:nvPr>
        </p:nvSpPr>
        <p:spPr/>
        <p:txBody>
          <a:bodyPr/>
          <a:lstStyle/>
          <a:p>
            <a:r>
              <a:rPr lang="en-US" altLang="en-US">
                <a:solidFill>
                  <a:srgbClr val="202124"/>
                </a:solidFill>
                <a:latin typeface="Roboto" panose="02000000000000000000" pitchFamily="2" charset="0"/>
              </a:rPr>
              <a:t>Wikipedia: The Kentucky Derby was first run at 1.5  miles (12 furlongs; 2.4 km) the same distance as the Epsom Derby, before changing lengths in 1896 to its current 1.25 miles (10 furlongs; 2 km).</a:t>
            </a:r>
            <a:endParaRPr lang="en-US" altLang="en-US"/>
          </a:p>
          <a:p>
            <a:r>
              <a:rPr lang="en-US" altLang="en-US"/>
              <a:t>Convert to speed</a:t>
            </a:r>
          </a:p>
          <a:p>
            <a:pPr lvl="1"/>
            <a:r>
              <a:rPr lang="en-US" altLang="en-US"/>
              <a:t>If before 1896, 1.5 miles/(time/3600)</a:t>
            </a:r>
          </a:p>
          <a:p>
            <a:pPr lvl="1"/>
            <a:r>
              <a:rPr lang="en-US" altLang="en-US"/>
              <a:t>If 1896 or later, 1.25 miles/(time/3600)</a:t>
            </a:r>
          </a:p>
          <a:p>
            <a:pPr lvl="1"/>
            <a:r>
              <a:rPr lang="en-US" altLang="en-US"/>
              <a:t>miles per hour</a:t>
            </a:r>
          </a:p>
        </p:txBody>
      </p:sp>
      <p:pic>
        <p:nvPicPr>
          <p:cNvPr id="13316" name="Picture 3">
            <a:extLst>
              <a:ext uri="{FF2B5EF4-FFF2-40B4-BE49-F238E27FC236}">
                <a16:creationId xmlns:a16="http://schemas.microsoft.com/office/drawing/2014/main" id="{F63AB341-36B8-3D75-A929-B5FA457513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292100"/>
            <a:ext cx="2743200" cy="136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6E19A3-102D-BD51-ECD6-85AD58B47E3E}"/>
              </a:ext>
            </a:extLst>
          </p:cNvPr>
          <p:cNvSpPr>
            <a:spLocks noGrp="1"/>
          </p:cNvSpPr>
          <p:nvPr>
            <p:ph type="title"/>
          </p:nvPr>
        </p:nvSpPr>
        <p:spPr/>
        <p:txBody>
          <a:bodyPr/>
          <a:lstStyle/>
          <a:p>
            <a:r>
              <a:rPr lang="en-US" dirty="0"/>
              <a:t>Regression line</a:t>
            </a:r>
          </a:p>
        </p:txBody>
      </p:sp>
      <p:sp>
        <p:nvSpPr>
          <p:cNvPr id="3" name="Content Placeholder 2">
            <a:extLst>
              <a:ext uri="{FF2B5EF4-FFF2-40B4-BE49-F238E27FC236}">
                <a16:creationId xmlns:a16="http://schemas.microsoft.com/office/drawing/2014/main" id="{FE5BE4DC-CEB0-7F17-4C63-344508A893A0}"/>
              </a:ext>
            </a:extLst>
          </p:cNvPr>
          <p:cNvSpPr>
            <a:spLocks noGrp="1"/>
          </p:cNvSpPr>
          <p:nvPr>
            <p:ph idx="1"/>
          </p:nvPr>
        </p:nvSpPr>
        <p:spPr/>
        <p:txBody>
          <a:bodyPr/>
          <a:lstStyle/>
          <a:p>
            <a:endParaRPr lang="en-US" dirty="0"/>
          </a:p>
          <a:p>
            <a:endParaRPr lang="en-US" dirty="0"/>
          </a:p>
          <a:p>
            <a:endParaRPr lang="en-US" dirty="0"/>
          </a:p>
          <a:p>
            <a:endParaRPr lang="en-US" dirty="0"/>
          </a:p>
          <a:p>
            <a:endParaRPr lang="en-US" dirty="0"/>
          </a:p>
          <a:p>
            <a:r>
              <a:rPr lang="en-US" dirty="0"/>
              <a:t>In year 0, predict winning speed of -7.2 mph</a:t>
            </a:r>
          </a:p>
          <a:p>
            <a:r>
              <a:rPr lang="en-US" dirty="0"/>
              <a:t>Each year, the predicted speed increases by 0.022 mph</a:t>
            </a:r>
          </a:p>
          <a:p>
            <a:endParaRPr lang="en-US" dirty="0"/>
          </a:p>
        </p:txBody>
      </p:sp>
      <p:pic>
        <p:nvPicPr>
          <p:cNvPr id="5" name="Picture 4">
            <a:extLst>
              <a:ext uri="{FF2B5EF4-FFF2-40B4-BE49-F238E27FC236}">
                <a16:creationId xmlns:a16="http://schemas.microsoft.com/office/drawing/2014/main" id="{C2C9ADD5-9D49-0896-C3D9-7738551D3AE3}"/>
              </a:ext>
            </a:extLst>
          </p:cNvPr>
          <p:cNvPicPr>
            <a:picLocks noChangeAspect="1"/>
          </p:cNvPicPr>
          <p:nvPr/>
        </p:nvPicPr>
        <p:blipFill>
          <a:blip r:embed="rId2"/>
          <a:stretch>
            <a:fillRect/>
          </a:stretch>
        </p:blipFill>
        <p:spPr>
          <a:xfrm>
            <a:off x="304800" y="1143000"/>
            <a:ext cx="5569679" cy="3186113"/>
          </a:xfrm>
          <a:prstGeom prst="rect">
            <a:avLst/>
          </a:prstGeom>
        </p:spPr>
      </p:pic>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51214581-4742-09B0-E436-A89760289F94}"/>
                  </a:ext>
                </a:extLst>
              </p:cNvPr>
              <p:cNvSpPr txBox="1"/>
              <p:nvPr/>
            </p:nvSpPr>
            <p:spPr>
              <a:xfrm>
                <a:off x="4598894" y="2726270"/>
                <a:ext cx="400955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𝑝𝑟𝑒𝑑𝑖𝑐𝑡𝑒𝑑</m:t>
                      </m:r>
                      <m:r>
                        <a:rPr lang="en-US" b="0" i="1" smtClean="0">
                          <a:latin typeface="Cambria Math" panose="02040503050406030204" pitchFamily="18" charset="0"/>
                        </a:rPr>
                        <m:t> </m:t>
                      </m:r>
                      <m:r>
                        <a:rPr lang="en-US" b="0" i="1" smtClean="0">
                          <a:latin typeface="Cambria Math" panose="02040503050406030204" pitchFamily="18" charset="0"/>
                        </a:rPr>
                        <m:t>𝑠𝑝𝑒𝑒𝑑</m:t>
                      </m:r>
                      <m:r>
                        <a:rPr lang="en-US" b="0" i="1" smtClean="0">
                          <a:latin typeface="Cambria Math" panose="02040503050406030204" pitchFamily="18" charset="0"/>
                        </a:rPr>
                        <m:t>=−7.16+0.022 </m:t>
                      </m:r>
                      <m:r>
                        <a:rPr lang="en-US" b="0" i="1" smtClean="0">
                          <a:latin typeface="Cambria Math" panose="02040503050406030204" pitchFamily="18" charset="0"/>
                        </a:rPr>
                        <m:t>𝑦𝑒𝑎𝑟</m:t>
                      </m:r>
                    </m:oMath>
                  </m:oMathPara>
                </a14:m>
                <a:endParaRPr lang="en-US" dirty="0"/>
              </a:p>
            </p:txBody>
          </p:sp>
        </mc:Choice>
        <mc:Fallback>
          <p:sp>
            <p:nvSpPr>
              <p:cNvPr id="8" name="TextBox 7">
                <a:extLst>
                  <a:ext uri="{FF2B5EF4-FFF2-40B4-BE49-F238E27FC236}">
                    <a16:creationId xmlns:a16="http://schemas.microsoft.com/office/drawing/2014/main" id="{51214581-4742-09B0-E436-A89760289F94}"/>
                  </a:ext>
                </a:extLst>
              </p:cNvPr>
              <p:cNvSpPr txBox="1">
                <a:spLocks noRot="1" noChangeAspect="1" noMove="1" noResize="1" noEditPoints="1" noAdjustHandles="1" noChangeArrowheads="1" noChangeShapeType="1" noTextEdit="1"/>
              </p:cNvSpPr>
              <p:nvPr/>
            </p:nvSpPr>
            <p:spPr>
              <a:xfrm>
                <a:off x="4598894" y="2726270"/>
                <a:ext cx="4009559" cy="276999"/>
              </a:xfrm>
              <a:prstGeom prst="rect">
                <a:avLst/>
              </a:prstGeom>
              <a:blipFill>
                <a:blip r:embed="rId3"/>
                <a:stretch>
                  <a:fillRect l="-1520" r="-760" b="-34783"/>
                </a:stretch>
              </a:blipFill>
            </p:spPr>
            <p:txBody>
              <a:bodyPr/>
              <a:lstStyle/>
              <a:p>
                <a:r>
                  <a:rPr lang="en-US">
                    <a:noFill/>
                  </a:rPr>
                  <a:t> </a:t>
                </a:r>
              </a:p>
            </p:txBody>
          </p:sp>
        </mc:Fallback>
      </mc:AlternateContent>
      <p:pic>
        <p:nvPicPr>
          <p:cNvPr id="6" name="Picture 5">
            <a:extLst>
              <a:ext uri="{FF2B5EF4-FFF2-40B4-BE49-F238E27FC236}">
                <a16:creationId xmlns:a16="http://schemas.microsoft.com/office/drawing/2014/main" id="{DDBB89D9-4BD6-00FF-4F6B-A21B9E2E557C}"/>
              </a:ext>
            </a:extLst>
          </p:cNvPr>
          <p:cNvPicPr>
            <a:picLocks noChangeAspect="1"/>
          </p:cNvPicPr>
          <p:nvPr/>
        </p:nvPicPr>
        <p:blipFill>
          <a:blip r:embed="rId4"/>
          <a:stretch>
            <a:fillRect/>
          </a:stretch>
        </p:blipFill>
        <p:spPr>
          <a:xfrm>
            <a:off x="5755566" y="1544202"/>
            <a:ext cx="2971800" cy="712250"/>
          </a:xfrm>
          <a:prstGeom prst="rect">
            <a:avLst/>
          </a:prstGeom>
        </p:spPr>
      </p:pic>
    </p:spTree>
    <p:extLst>
      <p:ext uri="{BB962C8B-B14F-4D97-AF65-F5344CB8AC3E}">
        <p14:creationId xmlns:p14="http://schemas.microsoft.com/office/powerpoint/2010/main" val="1118155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8" grpId="0"/>
    </p:bldLst>
  </p:timing>
</p:sld>
</file>

<file path=ppt/theme/theme1.xml><?xml version="1.0" encoding="utf-8"?>
<a:theme xmlns:a="http://schemas.openxmlformats.org/drawingml/2006/main" name="Default Them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24411</TotalTime>
  <Words>817</Words>
  <Application>Microsoft Office PowerPoint</Application>
  <PresentationFormat>On-screen Show (4:3)</PresentationFormat>
  <Paragraphs>92</Paragraphs>
  <Slides>21</Slides>
  <Notes>1</Notes>
  <HiddenSlides>2</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Calibri</vt:lpstr>
      <vt:lpstr>Cambria Math</vt:lpstr>
      <vt:lpstr>Garamond</vt:lpstr>
      <vt:lpstr>Roboto</vt:lpstr>
      <vt:lpstr>Wingdings</vt:lpstr>
      <vt:lpstr>Default Theme</vt:lpstr>
      <vt:lpstr>Stat 414 – Day 1</vt:lpstr>
      <vt:lpstr>Last Time: Multilevel data</vt:lpstr>
      <vt:lpstr>Example responses</vt:lpstr>
      <vt:lpstr>Important picture</vt:lpstr>
      <vt:lpstr>Example 1: Kentucky Derby</vt:lpstr>
      <vt:lpstr>Explore the data</vt:lpstr>
      <vt:lpstr>Time plot</vt:lpstr>
      <vt:lpstr>New variable</vt:lpstr>
      <vt:lpstr>Regression line</vt:lpstr>
      <vt:lpstr>Fitted model vs. Regression model</vt:lpstr>
      <vt:lpstr>Model assumptions</vt:lpstr>
      <vt:lpstr>LINE assumptions for inference</vt:lpstr>
      <vt:lpstr>LINE assumptions for inference</vt:lpstr>
      <vt:lpstr>PowerPoint Presentation</vt:lpstr>
      <vt:lpstr>PowerPoint Presentation</vt:lpstr>
      <vt:lpstr>Residual Plots</vt:lpstr>
      <vt:lpstr>Saving your RMarkdown file</vt:lpstr>
      <vt:lpstr>To Do </vt:lpstr>
      <vt:lpstr>Practice</vt:lpstr>
      <vt:lpstr>Practice</vt:lpstr>
      <vt:lpstr>Practice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ITS/CSS</dc:creator>
  <cp:lastModifiedBy>Beth L. Chance</cp:lastModifiedBy>
  <cp:revision>149</cp:revision>
  <cp:lastPrinted>2014-11-17T15:09:05Z</cp:lastPrinted>
  <dcterms:created xsi:type="dcterms:W3CDTF">2008-05-19T22:24:48Z</dcterms:created>
  <dcterms:modified xsi:type="dcterms:W3CDTF">2023-09-25T15:51:51Z</dcterms:modified>
</cp:coreProperties>
</file>