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0" r:id="rId3"/>
    <p:sldId id="319" r:id="rId4"/>
    <p:sldId id="257" r:id="rId5"/>
    <p:sldId id="344" r:id="rId6"/>
    <p:sldId id="350" r:id="rId7"/>
    <p:sldId id="348" r:id="rId8"/>
    <p:sldId id="349" r:id="rId9"/>
    <p:sldId id="260" r:id="rId10"/>
    <p:sldId id="351" r:id="rId11"/>
    <p:sldId id="352" r:id="rId12"/>
    <p:sldId id="262" r:id="rId13"/>
    <p:sldId id="342" r:id="rId14"/>
    <p:sldId id="341" r:id="rId15"/>
    <p:sldId id="340" r:id="rId1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92" autoAdjust="0"/>
    <p:restoredTop sz="86472" autoAdjust="0"/>
  </p:normalViewPr>
  <p:slideViewPr>
    <p:cSldViewPr>
      <p:cViewPr>
        <p:scale>
          <a:sx n="75" d="100"/>
          <a:sy n="75" d="100"/>
        </p:scale>
        <p:origin x="1075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889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088" y="-5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353BA-DBCE-4DF8-BC88-8DF11A63CE0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76B9B0-9800-4723-930E-DE31D4447ADB}">
      <dgm:prSet phldrT="[Text]"/>
      <dgm:spPr/>
      <dgm:t>
        <a:bodyPr/>
        <a:lstStyle/>
        <a:p>
          <a:r>
            <a:rPr lang="en-US" dirty="0"/>
            <a:t>university</a:t>
          </a:r>
        </a:p>
      </dgm:t>
    </dgm:pt>
    <dgm:pt modelId="{BAA0EDB2-A595-4AF9-91A6-4569E5B87E18}" type="parTrans" cxnId="{4F6FD641-0ADB-40A0-ADE4-03DF6645124E}">
      <dgm:prSet/>
      <dgm:spPr/>
      <dgm:t>
        <a:bodyPr/>
        <a:lstStyle/>
        <a:p>
          <a:endParaRPr lang="en-US"/>
        </a:p>
      </dgm:t>
    </dgm:pt>
    <dgm:pt modelId="{21B613D2-61B0-40FB-A73A-37D7F413417D}" type="sibTrans" cxnId="{4F6FD641-0ADB-40A0-ADE4-03DF6645124E}">
      <dgm:prSet/>
      <dgm:spPr/>
      <dgm:t>
        <a:bodyPr/>
        <a:lstStyle/>
        <a:p>
          <a:endParaRPr lang="en-US"/>
        </a:p>
      </dgm:t>
    </dgm:pt>
    <dgm:pt modelId="{F7018D38-B744-4B76-81BF-ADEF1FBE9E2F}">
      <dgm:prSet phldrT="[Text]"/>
      <dgm:spPr/>
      <dgm:t>
        <a:bodyPr/>
        <a:lstStyle/>
        <a:p>
          <a:r>
            <a:rPr lang="en-US" dirty="0"/>
            <a:t>class</a:t>
          </a:r>
        </a:p>
      </dgm:t>
    </dgm:pt>
    <dgm:pt modelId="{D2B6FC74-FD6E-41BF-8591-EF74E2F084EF}" type="parTrans" cxnId="{2C54BB50-46A6-41CC-88D9-29342202A2AF}">
      <dgm:prSet/>
      <dgm:spPr/>
      <dgm:t>
        <a:bodyPr/>
        <a:lstStyle/>
        <a:p>
          <a:endParaRPr lang="en-US"/>
        </a:p>
      </dgm:t>
    </dgm:pt>
    <dgm:pt modelId="{BBC48BBD-09F0-430E-8EB3-80ED0BD5F3F2}" type="sibTrans" cxnId="{2C54BB50-46A6-41CC-88D9-29342202A2AF}">
      <dgm:prSet/>
      <dgm:spPr/>
      <dgm:t>
        <a:bodyPr/>
        <a:lstStyle/>
        <a:p>
          <a:endParaRPr lang="en-US"/>
        </a:p>
      </dgm:t>
    </dgm:pt>
    <dgm:pt modelId="{DB3283F9-157F-4505-B84F-616CB3827B2D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8F08CDAA-5075-45CE-A8E3-1F02669A6D8A}" type="parTrans" cxnId="{9C491457-7FCD-44AC-AE1C-1EC158ED5EFA}">
      <dgm:prSet/>
      <dgm:spPr/>
      <dgm:t>
        <a:bodyPr/>
        <a:lstStyle/>
        <a:p>
          <a:endParaRPr lang="en-US"/>
        </a:p>
      </dgm:t>
    </dgm:pt>
    <dgm:pt modelId="{883DA290-9F68-479A-9F70-50B31ECFE6F9}" type="sibTrans" cxnId="{9C491457-7FCD-44AC-AE1C-1EC158ED5EFA}">
      <dgm:prSet/>
      <dgm:spPr/>
      <dgm:t>
        <a:bodyPr/>
        <a:lstStyle/>
        <a:p>
          <a:endParaRPr lang="en-US"/>
        </a:p>
      </dgm:t>
    </dgm:pt>
    <dgm:pt modelId="{5DC088F9-BF45-415F-929F-B3C96E499058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520FE7A2-150E-4C31-93F0-EDB75E4FB4F1}" type="parTrans" cxnId="{45D868AC-387C-4A7D-9383-E21B2FD67923}">
      <dgm:prSet/>
      <dgm:spPr/>
      <dgm:t>
        <a:bodyPr/>
        <a:lstStyle/>
        <a:p>
          <a:endParaRPr lang="en-US"/>
        </a:p>
      </dgm:t>
    </dgm:pt>
    <dgm:pt modelId="{CE583E49-90A9-4BEA-8BAF-ED1C4AFC043E}" type="sibTrans" cxnId="{45D868AC-387C-4A7D-9383-E21B2FD67923}">
      <dgm:prSet/>
      <dgm:spPr/>
      <dgm:t>
        <a:bodyPr/>
        <a:lstStyle/>
        <a:p>
          <a:endParaRPr lang="en-US"/>
        </a:p>
      </dgm:t>
    </dgm:pt>
    <dgm:pt modelId="{789369A3-97D1-4443-96C9-7AFE7DDB5D53}">
      <dgm:prSet phldrT="[Text]"/>
      <dgm:spPr/>
      <dgm:t>
        <a:bodyPr/>
        <a:lstStyle/>
        <a:p>
          <a:r>
            <a:rPr lang="en-US" dirty="0"/>
            <a:t>class</a:t>
          </a:r>
        </a:p>
      </dgm:t>
    </dgm:pt>
    <dgm:pt modelId="{97E121F4-4A88-49AC-9B44-24BFD8F606CE}" type="parTrans" cxnId="{5B7975D1-82BF-4DE9-ACED-B33168879D6C}">
      <dgm:prSet/>
      <dgm:spPr/>
      <dgm:t>
        <a:bodyPr/>
        <a:lstStyle/>
        <a:p>
          <a:endParaRPr lang="en-US"/>
        </a:p>
      </dgm:t>
    </dgm:pt>
    <dgm:pt modelId="{19E6FACB-A1B9-4E54-B459-ED701008FDD0}" type="sibTrans" cxnId="{5B7975D1-82BF-4DE9-ACED-B33168879D6C}">
      <dgm:prSet/>
      <dgm:spPr/>
      <dgm:t>
        <a:bodyPr/>
        <a:lstStyle/>
        <a:p>
          <a:endParaRPr lang="en-US"/>
        </a:p>
      </dgm:t>
    </dgm:pt>
    <dgm:pt modelId="{45DDEDCC-8E52-47DB-BE50-234DCF3172DF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F3113442-4839-4D4D-915D-AF2426B40FE7}" type="parTrans" cxnId="{C4DB14C4-79F8-4591-A8F7-DA415B88972B}">
      <dgm:prSet/>
      <dgm:spPr/>
      <dgm:t>
        <a:bodyPr/>
        <a:lstStyle/>
        <a:p>
          <a:endParaRPr lang="en-US"/>
        </a:p>
      </dgm:t>
    </dgm:pt>
    <dgm:pt modelId="{116C4AA9-E4B7-49FC-8E02-EB3567C44FFF}" type="sibTrans" cxnId="{C4DB14C4-79F8-4591-A8F7-DA415B88972B}">
      <dgm:prSet/>
      <dgm:spPr/>
      <dgm:t>
        <a:bodyPr/>
        <a:lstStyle/>
        <a:p>
          <a:endParaRPr lang="en-US"/>
        </a:p>
      </dgm:t>
    </dgm:pt>
    <dgm:pt modelId="{DF482F0F-4248-4EB3-A245-49A9254D0210}" type="pres">
      <dgm:prSet presAssocID="{A6F353BA-DBCE-4DF8-BC88-8DF11A63CE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8CF493-57BC-4A53-80FA-E9FDFA520869}" type="pres">
      <dgm:prSet presAssocID="{D476B9B0-9800-4723-930E-DE31D4447ADB}" presName="hierRoot1" presStyleCnt="0"/>
      <dgm:spPr/>
    </dgm:pt>
    <dgm:pt modelId="{F7A8FDDB-8EA6-4221-B118-62BA87F74541}" type="pres">
      <dgm:prSet presAssocID="{D476B9B0-9800-4723-930E-DE31D4447ADB}" presName="composite" presStyleCnt="0"/>
      <dgm:spPr/>
    </dgm:pt>
    <dgm:pt modelId="{5F044032-9D6F-4326-A393-5E8C9759A219}" type="pres">
      <dgm:prSet presAssocID="{D476B9B0-9800-4723-930E-DE31D4447ADB}" presName="background" presStyleLbl="node0" presStyleIdx="0" presStyleCnt="1"/>
      <dgm:spPr/>
    </dgm:pt>
    <dgm:pt modelId="{BD68411F-DD09-4BDB-BC10-04ACEAF725F4}" type="pres">
      <dgm:prSet presAssocID="{D476B9B0-9800-4723-930E-DE31D4447ADB}" presName="text" presStyleLbl="fgAcc0" presStyleIdx="0" presStyleCnt="1">
        <dgm:presLayoutVars>
          <dgm:chPref val="3"/>
        </dgm:presLayoutVars>
      </dgm:prSet>
      <dgm:spPr/>
    </dgm:pt>
    <dgm:pt modelId="{E20C73E6-54B7-4C25-9FF2-232DAE87E134}" type="pres">
      <dgm:prSet presAssocID="{D476B9B0-9800-4723-930E-DE31D4447ADB}" presName="hierChild2" presStyleCnt="0"/>
      <dgm:spPr/>
    </dgm:pt>
    <dgm:pt modelId="{235B53CF-C450-4206-82D0-561728C0F061}" type="pres">
      <dgm:prSet presAssocID="{D2B6FC74-FD6E-41BF-8591-EF74E2F084EF}" presName="Name10" presStyleLbl="parChTrans1D2" presStyleIdx="0" presStyleCnt="2"/>
      <dgm:spPr/>
    </dgm:pt>
    <dgm:pt modelId="{BEDF7936-54FD-41F6-8AE0-F7740686F4F4}" type="pres">
      <dgm:prSet presAssocID="{F7018D38-B744-4B76-81BF-ADEF1FBE9E2F}" presName="hierRoot2" presStyleCnt="0"/>
      <dgm:spPr/>
    </dgm:pt>
    <dgm:pt modelId="{2821FEE0-06B8-4512-8D54-F64F2128B0AE}" type="pres">
      <dgm:prSet presAssocID="{F7018D38-B744-4B76-81BF-ADEF1FBE9E2F}" presName="composite2" presStyleCnt="0"/>
      <dgm:spPr/>
    </dgm:pt>
    <dgm:pt modelId="{47E1146E-1CDC-47E4-8DAB-AFE05DECF416}" type="pres">
      <dgm:prSet presAssocID="{F7018D38-B744-4B76-81BF-ADEF1FBE9E2F}" presName="background2" presStyleLbl="node2" presStyleIdx="0" presStyleCnt="2"/>
      <dgm:spPr/>
    </dgm:pt>
    <dgm:pt modelId="{9D18676B-A542-463B-9B00-BE8D5C66C705}" type="pres">
      <dgm:prSet presAssocID="{F7018D38-B744-4B76-81BF-ADEF1FBE9E2F}" presName="text2" presStyleLbl="fgAcc2" presStyleIdx="0" presStyleCnt="2" custLinFactNeighborX="534" custLinFactNeighborY="2525">
        <dgm:presLayoutVars>
          <dgm:chPref val="3"/>
        </dgm:presLayoutVars>
      </dgm:prSet>
      <dgm:spPr/>
    </dgm:pt>
    <dgm:pt modelId="{F8B731C9-9A2E-46C2-8E02-5E1995076952}" type="pres">
      <dgm:prSet presAssocID="{F7018D38-B744-4B76-81BF-ADEF1FBE9E2F}" presName="hierChild3" presStyleCnt="0"/>
      <dgm:spPr/>
    </dgm:pt>
    <dgm:pt modelId="{CDCE5AE7-C559-4FC4-998E-BE3314D696DD}" type="pres">
      <dgm:prSet presAssocID="{8F08CDAA-5075-45CE-A8E3-1F02669A6D8A}" presName="Name17" presStyleLbl="parChTrans1D3" presStyleIdx="0" presStyleCnt="3"/>
      <dgm:spPr/>
    </dgm:pt>
    <dgm:pt modelId="{83F4ED83-C379-4272-A14D-DC61AB04A180}" type="pres">
      <dgm:prSet presAssocID="{DB3283F9-157F-4505-B84F-616CB3827B2D}" presName="hierRoot3" presStyleCnt="0"/>
      <dgm:spPr/>
    </dgm:pt>
    <dgm:pt modelId="{2C42A07C-6BB0-4E22-AA6E-707F55125419}" type="pres">
      <dgm:prSet presAssocID="{DB3283F9-157F-4505-B84F-616CB3827B2D}" presName="composite3" presStyleCnt="0"/>
      <dgm:spPr/>
    </dgm:pt>
    <dgm:pt modelId="{FB882411-D4FE-465E-A957-42B62B76650A}" type="pres">
      <dgm:prSet presAssocID="{DB3283F9-157F-4505-B84F-616CB3827B2D}" presName="background3" presStyleLbl="node3" presStyleIdx="0" presStyleCnt="3"/>
      <dgm:spPr/>
    </dgm:pt>
    <dgm:pt modelId="{EE1944CF-F523-4BA1-85B0-2BCDF665B8F3}" type="pres">
      <dgm:prSet presAssocID="{DB3283F9-157F-4505-B84F-616CB3827B2D}" presName="text3" presStyleLbl="fgAcc3" presStyleIdx="0" presStyleCnt="3">
        <dgm:presLayoutVars>
          <dgm:chPref val="3"/>
        </dgm:presLayoutVars>
      </dgm:prSet>
      <dgm:spPr/>
    </dgm:pt>
    <dgm:pt modelId="{B3B8CDC6-B415-4D89-B710-75665D26F255}" type="pres">
      <dgm:prSet presAssocID="{DB3283F9-157F-4505-B84F-616CB3827B2D}" presName="hierChild4" presStyleCnt="0"/>
      <dgm:spPr/>
    </dgm:pt>
    <dgm:pt modelId="{B88D124D-0B84-4580-B304-5163E2490AE2}" type="pres">
      <dgm:prSet presAssocID="{520FE7A2-150E-4C31-93F0-EDB75E4FB4F1}" presName="Name17" presStyleLbl="parChTrans1D3" presStyleIdx="1" presStyleCnt="3"/>
      <dgm:spPr/>
    </dgm:pt>
    <dgm:pt modelId="{AE00ACD4-C48F-489F-9FCF-ADA39848D9FD}" type="pres">
      <dgm:prSet presAssocID="{5DC088F9-BF45-415F-929F-B3C96E499058}" presName="hierRoot3" presStyleCnt="0"/>
      <dgm:spPr/>
    </dgm:pt>
    <dgm:pt modelId="{08E9DA30-CEF7-4B11-8F15-4E0E2107906A}" type="pres">
      <dgm:prSet presAssocID="{5DC088F9-BF45-415F-929F-B3C96E499058}" presName="composite3" presStyleCnt="0"/>
      <dgm:spPr/>
    </dgm:pt>
    <dgm:pt modelId="{B222E94B-6396-4CA5-9CA6-EB23E8396066}" type="pres">
      <dgm:prSet presAssocID="{5DC088F9-BF45-415F-929F-B3C96E499058}" presName="background3" presStyleLbl="node3" presStyleIdx="1" presStyleCnt="3"/>
      <dgm:spPr/>
    </dgm:pt>
    <dgm:pt modelId="{D3CC62F2-5439-4AD4-B17B-B9167B3D3396}" type="pres">
      <dgm:prSet presAssocID="{5DC088F9-BF45-415F-929F-B3C96E499058}" presName="text3" presStyleLbl="fgAcc3" presStyleIdx="1" presStyleCnt="3">
        <dgm:presLayoutVars>
          <dgm:chPref val="3"/>
        </dgm:presLayoutVars>
      </dgm:prSet>
      <dgm:spPr/>
    </dgm:pt>
    <dgm:pt modelId="{76AD4C20-DCDC-4E26-8747-7EA4A39BF8F2}" type="pres">
      <dgm:prSet presAssocID="{5DC088F9-BF45-415F-929F-B3C96E499058}" presName="hierChild4" presStyleCnt="0"/>
      <dgm:spPr/>
    </dgm:pt>
    <dgm:pt modelId="{B002273F-3E51-4B7A-8D1F-D5F0B2BDD329}" type="pres">
      <dgm:prSet presAssocID="{97E121F4-4A88-49AC-9B44-24BFD8F606CE}" presName="Name10" presStyleLbl="parChTrans1D2" presStyleIdx="1" presStyleCnt="2"/>
      <dgm:spPr/>
    </dgm:pt>
    <dgm:pt modelId="{074D3AD3-9086-444B-B93D-DF498D26D778}" type="pres">
      <dgm:prSet presAssocID="{789369A3-97D1-4443-96C9-7AFE7DDB5D53}" presName="hierRoot2" presStyleCnt="0"/>
      <dgm:spPr/>
    </dgm:pt>
    <dgm:pt modelId="{42B63DC0-217E-4302-B08B-1F755846066B}" type="pres">
      <dgm:prSet presAssocID="{789369A3-97D1-4443-96C9-7AFE7DDB5D53}" presName="composite2" presStyleCnt="0"/>
      <dgm:spPr/>
    </dgm:pt>
    <dgm:pt modelId="{793C2A5A-BBE0-4097-9685-93D047C63C15}" type="pres">
      <dgm:prSet presAssocID="{789369A3-97D1-4443-96C9-7AFE7DDB5D53}" presName="background2" presStyleLbl="node2" presStyleIdx="1" presStyleCnt="2"/>
      <dgm:spPr/>
    </dgm:pt>
    <dgm:pt modelId="{75F81541-97BC-4F2E-AA61-7C585C00DD39}" type="pres">
      <dgm:prSet presAssocID="{789369A3-97D1-4443-96C9-7AFE7DDB5D53}" presName="text2" presStyleLbl="fgAcc2" presStyleIdx="1" presStyleCnt="2">
        <dgm:presLayoutVars>
          <dgm:chPref val="3"/>
        </dgm:presLayoutVars>
      </dgm:prSet>
      <dgm:spPr/>
    </dgm:pt>
    <dgm:pt modelId="{C56AD4AB-24EC-4A62-88F0-4E1161D89794}" type="pres">
      <dgm:prSet presAssocID="{789369A3-97D1-4443-96C9-7AFE7DDB5D53}" presName="hierChild3" presStyleCnt="0"/>
      <dgm:spPr/>
    </dgm:pt>
    <dgm:pt modelId="{66F0BC6C-25FC-4EAB-82C1-73D8A00FA7AA}" type="pres">
      <dgm:prSet presAssocID="{F3113442-4839-4D4D-915D-AF2426B40FE7}" presName="Name17" presStyleLbl="parChTrans1D3" presStyleIdx="2" presStyleCnt="3"/>
      <dgm:spPr/>
    </dgm:pt>
    <dgm:pt modelId="{AC1A8B10-8C3B-42B8-8AE6-8A35C4F07CCF}" type="pres">
      <dgm:prSet presAssocID="{45DDEDCC-8E52-47DB-BE50-234DCF3172DF}" presName="hierRoot3" presStyleCnt="0"/>
      <dgm:spPr/>
    </dgm:pt>
    <dgm:pt modelId="{67E320DA-728E-4A9E-B3F9-17F1866175A7}" type="pres">
      <dgm:prSet presAssocID="{45DDEDCC-8E52-47DB-BE50-234DCF3172DF}" presName="composite3" presStyleCnt="0"/>
      <dgm:spPr/>
    </dgm:pt>
    <dgm:pt modelId="{DF2E79A3-C0F0-4CA1-9E01-D3658C489863}" type="pres">
      <dgm:prSet presAssocID="{45DDEDCC-8E52-47DB-BE50-234DCF3172DF}" presName="background3" presStyleLbl="node3" presStyleIdx="2" presStyleCnt="3"/>
      <dgm:spPr/>
    </dgm:pt>
    <dgm:pt modelId="{B35725EC-B75D-4532-A909-29C0DC3B8160}" type="pres">
      <dgm:prSet presAssocID="{45DDEDCC-8E52-47DB-BE50-234DCF3172DF}" presName="text3" presStyleLbl="fgAcc3" presStyleIdx="2" presStyleCnt="3">
        <dgm:presLayoutVars>
          <dgm:chPref val="3"/>
        </dgm:presLayoutVars>
      </dgm:prSet>
      <dgm:spPr/>
    </dgm:pt>
    <dgm:pt modelId="{29DC489B-8664-4458-959C-609B16EFE60B}" type="pres">
      <dgm:prSet presAssocID="{45DDEDCC-8E52-47DB-BE50-234DCF3172DF}" presName="hierChild4" presStyleCnt="0"/>
      <dgm:spPr/>
    </dgm:pt>
  </dgm:ptLst>
  <dgm:cxnLst>
    <dgm:cxn modelId="{62FBB600-0995-441A-B0D1-5DA293C0B239}" type="presOf" srcId="{F3113442-4839-4D4D-915D-AF2426B40FE7}" destId="{66F0BC6C-25FC-4EAB-82C1-73D8A00FA7AA}" srcOrd="0" destOrd="0" presId="urn:microsoft.com/office/officeart/2005/8/layout/hierarchy1"/>
    <dgm:cxn modelId="{8452D213-0AE7-41E6-97DB-F8986EC5487F}" type="presOf" srcId="{DB3283F9-157F-4505-B84F-616CB3827B2D}" destId="{EE1944CF-F523-4BA1-85B0-2BCDF665B8F3}" srcOrd="0" destOrd="0" presId="urn:microsoft.com/office/officeart/2005/8/layout/hierarchy1"/>
    <dgm:cxn modelId="{7AEC2E27-04FA-43E5-A2A0-C6E49974B7FF}" type="presOf" srcId="{520FE7A2-150E-4C31-93F0-EDB75E4FB4F1}" destId="{B88D124D-0B84-4580-B304-5163E2490AE2}" srcOrd="0" destOrd="0" presId="urn:microsoft.com/office/officeart/2005/8/layout/hierarchy1"/>
    <dgm:cxn modelId="{0ED0A32F-8446-463C-8D92-6CAE4AC9EFD7}" type="presOf" srcId="{F7018D38-B744-4B76-81BF-ADEF1FBE9E2F}" destId="{9D18676B-A542-463B-9B00-BE8D5C66C705}" srcOrd="0" destOrd="0" presId="urn:microsoft.com/office/officeart/2005/8/layout/hierarchy1"/>
    <dgm:cxn modelId="{EB671530-34B8-4307-B6B4-8E670B0A1528}" type="presOf" srcId="{97E121F4-4A88-49AC-9B44-24BFD8F606CE}" destId="{B002273F-3E51-4B7A-8D1F-D5F0B2BDD329}" srcOrd="0" destOrd="0" presId="urn:microsoft.com/office/officeart/2005/8/layout/hierarchy1"/>
    <dgm:cxn modelId="{FF9AC73E-E3D1-407D-A034-DA4F0E80D807}" type="presOf" srcId="{5DC088F9-BF45-415F-929F-B3C96E499058}" destId="{D3CC62F2-5439-4AD4-B17B-B9167B3D3396}" srcOrd="0" destOrd="0" presId="urn:microsoft.com/office/officeart/2005/8/layout/hierarchy1"/>
    <dgm:cxn modelId="{4F6FD641-0ADB-40A0-ADE4-03DF6645124E}" srcId="{A6F353BA-DBCE-4DF8-BC88-8DF11A63CE08}" destId="{D476B9B0-9800-4723-930E-DE31D4447ADB}" srcOrd="0" destOrd="0" parTransId="{BAA0EDB2-A595-4AF9-91A6-4569E5B87E18}" sibTransId="{21B613D2-61B0-40FB-A73A-37D7F413417D}"/>
    <dgm:cxn modelId="{E310014F-89F2-4F15-A28F-C9CF96A62489}" type="presOf" srcId="{A6F353BA-DBCE-4DF8-BC88-8DF11A63CE08}" destId="{DF482F0F-4248-4EB3-A245-49A9254D0210}" srcOrd="0" destOrd="0" presId="urn:microsoft.com/office/officeart/2005/8/layout/hierarchy1"/>
    <dgm:cxn modelId="{2C54BB50-46A6-41CC-88D9-29342202A2AF}" srcId="{D476B9B0-9800-4723-930E-DE31D4447ADB}" destId="{F7018D38-B744-4B76-81BF-ADEF1FBE9E2F}" srcOrd="0" destOrd="0" parTransId="{D2B6FC74-FD6E-41BF-8591-EF74E2F084EF}" sibTransId="{BBC48BBD-09F0-430E-8EB3-80ED0BD5F3F2}"/>
    <dgm:cxn modelId="{9C491457-7FCD-44AC-AE1C-1EC158ED5EFA}" srcId="{F7018D38-B744-4B76-81BF-ADEF1FBE9E2F}" destId="{DB3283F9-157F-4505-B84F-616CB3827B2D}" srcOrd="0" destOrd="0" parTransId="{8F08CDAA-5075-45CE-A8E3-1F02669A6D8A}" sibTransId="{883DA290-9F68-479A-9F70-50B31ECFE6F9}"/>
    <dgm:cxn modelId="{4D233E97-F428-4050-8EEE-2D333068854E}" type="presOf" srcId="{45DDEDCC-8E52-47DB-BE50-234DCF3172DF}" destId="{B35725EC-B75D-4532-A909-29C0DC3B8160}" srcOrd="0" destOrd="0" presId="urn:microsoft.com/office/officeart/2005/8/layout/hierarchy1"/>
    <dgm:cxn modelId="{EC89FB9C-1652-4163-941C-1AF3CF498DFE}" type="presOf" srcId="{D2B6FC74-FD6E-41BF-8591-EF74E2F084EF}" destId="{235B53CF-C450-4206-82D0-561728C0F061}" srcOrd="0" destOrd="0" presId="urn:microsoft.com/office/officeart/2005/8/layout/hierarchy1"/>
    <dgm:cxn modelId="{45D868AC-387C-4A7D-9383-E21B2FD67923}" srcId="{F7018D38-B744-4B76-81BF-ADEF1FBE9E2F}" destId="{5DC088F9-BF45-415F-929F-B3C96E499058}" srcOrd="1" destOrd="0" parTransId="{520FE7A2-150E-4C31-93F0-EDB75E4FB4F1}" sibTransId="{CE583E49-90A9-4BEA-8BAF-ED1C4AFC043E}"/>
    <dgm:cxn modelId="{B6F991C1-C4CB-497F-A3C9-1E7D6E439330}" type="presOf" srcId="{8F08CDAA-5075-45CE-A8E3-1F02669A6D8A}" destId="{CDCE5AE7-C559-4FC4-998E-BE3314D696DD}" srcOrd="0" destOrd="0" presId="urn:microsoft.com/office/officeart/2005/8/layout/hierarchy1"/>
    <dgm:cxn modelId="{C4DB14C4-79F8-4591-A8F7-DA415B88972B}" srcId="{789369A3-97D1-4443-96C9-7AFE7DDB5D53}" destId="{45DDEDCC-8E52-47DB-BE50-234DCF3172DF}" srcOrd="0" destOrd="0" parTransId="{F3113442-4839-4D4D-915D-AF2426B40FE7}" sibTransId="{116C4AA9-E4B7-49FC-8E02-EB3567C44FFF}"/>
    <dgm:cxn modelId="{FF0B5FD0-E6E7-45B3-8FF5-A1EEEA49C3B7}" type="presOf" srcId="{789369A3-97D1-4443-96C9-7AFE7DDB5D53}" destId="{75F81541-97BC-4F2E-AA61-7C585C00DD39}" srcOrd="0" destOrd="0" presId="urn:microsoft.com/office/officeart/2005/8/layout/hierarchy1"/>
    <dgm:cxn modelId="{5B7975D1-82BF-4DE9-ACED-B33168879D6C}" srcId="{D476B9B0-9800-4723-930E-DE31D4447ADB}" destId="{789369A3-97D1-4443-96C9-7AFE7DDB5D53}" srcOrd="1" destOrd="0" parTransId="{97E121F4-4A88-49AC-9B44-24BFD8F606CE}" sibTransId="{19E6FACB-A1B9-4E54-B459-ED701008FDD0}"/>
    <dgm:cxn modelId="{9DFA6CF3-6CA1-4F53-85B0-C00639383219}" type="presOf" srcId="{D476B9B0-9800-4723-930E-DE31D4447ADB}" destId="{BD68411F-DD09-4BDB-BC10-04ACEAF725F4}" srcOrd="0" destOrd="0" presId="urn:microsoft.com/office/officeart/2005/8/layout/hierarchy1"/>
    <dgm:cxn modelId="{37BFB4AB-007C-4B7C-8459-0EABBA902F3C}" type="presParOf" srcId="{DF482F0F-4248-4EB3-A245-49A9254D0210}" destId="{D88CF493-57BC-4A53-80FA-E9FDFA520869}" srcOrd="0" destOrd="0" presId="urn:microsoft.com/office/officeart/2005/8/layout/hierarchy1"/>
    <dgm:cxn modelId="{644F1D58-DC5F-4014-A267-B11340EEB91C}" type="presParOf" srcId="{D88CF493-57BC-4A53-80FA-E9FDFA520869}" destId="{F7A8FDDB-8EA6-4221-B118-62BA87F74541}" srcOrd="0" destOrd="0" presId="urn:microsoft.com/office/officeart/2005/8/layout/hierarchy1"/>
    <dgm:cxn modelId="{570FF6EF-0B0E-4E84-B640-E3484636F9FF}" type="presParOf" srcId="{F7A8FDDB-8EA6-4221-B118-62BA87F74541}" destId="{5F044032-9D6F-4326-A393-5E8C9759A219}" srcOrd="0" destOrd="0" presId="urn:microsoft.com/office/officeart/2005/8/layout/hierarchy1"/>
    <dgm:cxn modelId="{58FD145A-8266-4BC1-95BF-306FD4D6A6DC}" type="presParOf" srcId="{F7A8FDDB-8EA6-4221-B118-62BA87F74541}" destId="{BD68411F-DD09-4BDB-BC10-04ACEAF725F4}" srcOrd="1" destOrd="0" presId="urn:microsoft.com/office/officeart/2005/8/layout/hierarchy1"/>
    <dgm:cxn modelId="{E994D0B5-B4E4-4232-87EA-AF87D8A74A22}" type="presParOf" srcId="{D88CF493-57BC-4A53-80FA-E9FDFA520869}" destId="{E20C73E6-54B7-4C25-9FF2-232DAE87E134}" srcOrd="1" destOrd="0" presId="urn:microsoft.com/office/officeart/2005/8/layout/hierarchy1"/>
    <dgm:cxn modelId="{2772E1D7-B14C-4AC2-94F9-3FD4111033DB}" type="presParOf" srcId="{E20C73E6-54B7-4C25-9FF2-232DAE87E134}" destId="{235B53CF-C450-4206-82D0-561728C0F061}" srcOrd="0" destOrd="0" presId="urn:microsoft.com/office/officeart/2005/8/layout/hierarchy1"/>
    <dgm:cxn modelId="{514DB7FA-BC14-4E6E-A772-0E02F6E0815A}" type="presParOf" srcId="{E20C73E6-54B7-4C25-9FF2-232DAE87E134}" destId="{BEDF7936-54FD-41F6-8AE0-F7740686F4F4}" srcOrd="1" destOrd="0" presId="urn:microsoft.com/office/officeart/2005/8/layout/hierarchy1"/>
    <dgm:cxn modelId="{6BA12CC7-6C14-4D22-BA4A-5DD30EF9F53F}" type="presParOf" srcId="{BEDF7936-54FD-41F6-8AE0-F7740686F4F4}" destId="{2821FEE0-06B8-4512-8D54-F64F2128B0AE}" srcOrd="0" destOrd="0" presId="urn:microsoft.com/office/officeart/2005/8/layout/hierarchy1"/>
    <dgm:cxn modelId="{4D35FC36-06FB-4E82-93D8-1EE58B23D4BB}" type="presParOf" srcId="{2821FEE0-06B8-4512-8D54-F64F2128B0AE}" destId="{47E1146E-1CDC-47E4-8DAB-AFE05DECF416}" srcOrd="0" destOrd="0" presId="urn:microsoft.com/office/officeart/2005/8/layout/hierarchy1"/>
    <dgm:cxn modelId="{5B6894D7-2131-4D87-A6B9-96E697878888}" type="presParOf" srcId="{2821FEE0-06B8-4512-8D54-F64F2128B0AE}" destId="{9D18676B-A542-463B-9B00-BE8D5C66C705}" srcOrd="1" destOrd="0" presId="urn:microsoft.com/office/officeart/2005/8/layout/hierarchy1"/>
    <dgm:cxn modelId="{5958E5AB-4FC3-45C8-B4D7-2512C45CD6B8}" type="presParOf" srcId="{BEDF7936-54FD-41F6-8AE0-F7740686F4F4}" destId="{F8B731C9-9A2E-46C2-8E02-5E1995076952}" srcOrd="1" destOrd="0" presId="urn:microsoft.com/office/officeart/2005/8/layout/hierarchy1"/>
    <dgm:cxn modelId="{ECE04457-CA59-48E0-A290-F901462C387E}" type="presParOf" srcId="{F8B731C9-9A2E-46C2-8E02-5E1995076952}" destId="{CDCE5AE7-C559-4FC4-998E-BE3314D696DD}" srcOrd="0" destOrd="0" presId="urn:microsoft.com/office/officeart/2005/8/layout/hierarchy1"/>
    <dgm:cxn modelId="{BD10072D-CFC8-49A2-B188-F1D77726038F}" type="presParOf" srcId="{F8B731C9-9A2E-46C2-8E02-5E1995076952}" destId="{83F4ED83-C379-4272-A14D-DC61AB04A180}" srcOrd="1" destOrd="0" presId="urn:microsoft.com/office/officeart/2005/8/layout/hierarchy1"/>
    <dgm:cxn modelId="{6C7B04B1-C164-4E69-A74F-F9A764C1CF39}" type="presParOf" srcId="{83F4ED83-C379-4272-A14D-DC61AB04A180}" destId="{2C42A07C-6BB0-4E22-AA6E-707F55125419}" srcOrd="0" destOrd="0" presId="urn:microsoft.com/office/officeart/2005/8/layout/hierarchy1"/>
    <dgm:cxn modelId="{6C47FA52-D5D2-4207-A70D-415E6A564986}" type="presParOf" srcId="{2C42A07C-6BB0-4E22-AA6E-707F55125419}" destId="{FB882411-D4FE-465E-A957-42B62B76650A}" srcOrd="0" destOrd="0" presId="urn:microsoft.com/office/officeart/2005/8/layout/hierarchy1"/>
    <dgm:cxn modelId="{7BA96B23-1714-4AED-8F55-8CA309E47A7D}" type="presParOf" srcId="{2C42A07C-6BB0-4E22-AA6E-707F55125419}" destId="{EE1944CF-F523-4BA1-85B0-2BCDF665B8F3}" srcOrd="1" destOrd="0" presId="urn:microsoft.com/office/officeart/2005/8/layout/hierarchy1"/>
    <dgm:cxn modelId="{60ADE716-9333-4440-85E4-ED676A3129CB}" type="presParOf" srcId="{83F4ED83-C379-4272-A14D-DC61AB04A180}" destId="{B3B8CDC6-B415-4D89-B710-75665D26F255}" srcOrd="1" destOrd="0" presId="urn:microsoft.com/office/officeart/2005/8/layout/hierarchy1"/>
    <dgm:cxn modelId="{F8B821EC-228E-4726-AFA8-A2ED1B457943}" type="presParOf" srcId="{F8B731C9-9A2E-46C2-8E02-5E1995076952}" destId="{B88D124D-0B84-4580-B304-5163E2490AE2}" srcOrd="2" destOrd="0" presId="urn:microsoft.com/office/officeart/2005/8/layout/hierarchy1"/>
    <dgm:cxn modelId="{BEDD8A13-11B2-41C7-80AA-CDC1FF2EB6AF}" type="presParOf" srcId="{F8B731C9-9A2E-46C2-8E02-5E1995076952}" destId="{AE00ACD4-C48F-489F-9FCF-ADA39848D9FD}" srcOrd="3" destOrd="0" presId="urn:microsoft.com/office/officeart/2005/8/layout/hierarchy1"/>
    <dgm:cxn modelId="{5A9E3384-4C93-40A8-86A7-F3CB80BAF564}" type="presParOf" srcId="{AE00ACD4-C48F-489F-9FCF-ADA39848D9FD}" destId="{08E9DA30-CEF7-4B11-8F15-4E0E2107906A}" srcOrd="0" destOrd="0" presId="urn:microsoft.com/office/officeart/2005/8/layout/hierarchy1"/>
    <dgm:cxn modelId="{A069F80E-4AA8-4959-8EDA-DF65EF3592E6}" type="presParOf" srcId="{08E9DA30-CEF7-4B11-8F15-4E0E2107906A}" destId="{B222E94B-6396-4CA5-9CA6-EB23E8396066}" srcOrd="0" destOrd="0" presId="urn:microsoft.com/office/officeart/2005/8/layout/hierarchy1"/>
    <dgm:cxn modelId="{C3EF1BD3-050A-4F50-B66A-4212CC72EB42}" type="presParOf" srcId="{08E9DA30-CEF7-4B11-8F15-4E0E2107906A}" destId="{D3CC62F2-5439-4AD4-B17B-B9167B3D3396}" srcOrd="1" destOrd="0" presId="urn:microsoft.com/office/officeart/2005/8/layout/hierarchy1"/>
    <dgm:cxn modelId="{B8F19ADB-415C-494D-B10B-551935360F40}" type="presParOf" srcId="{AE00ACD4-C48F-489F-9FCF-ADA39848D9FD}" destId="{76AD4C20-DCDC-4E26-8747-7EA4A39BF8F2}" srcOrd="1" destOrd="0" presId="urn:microsoft.com/office/officeart/2005/8/layout/hierarchy1"/>
    <dgm:cxn modelId="{22A7ECF5-AF62-46E8-87D7-9F89602C4E2E}" type="presParOf" srcId="{E20C73E6-54B7-4C25-9FF2-232DAE87E134}" destId="{B002273F-3E51-4B7A-8D1F-D5F0B2BDD329}" srcOrd="2" destOrd="0" presId="urn:microsoft.com/office/officeart/2005/8/layout/hierarchy1"/>
    <dgm:cxn modelId="{9B0A7874-9006-41F5-AC92-42B11E9E538F}" type="presParOf" srcId="{E20C73E6-54B7-4C25-9FF2-232DAE87E134}" destId="{074D3AD3-9086-444B-B93D-DF498D26D778}" srcOrd="3" destOrd="0" presId="urn:microsoft.com/office/officeart/2005/8/layout/hierarchy1"/>
    <dgm:cxn modelId="{A3453B5D-CE08-42F2-BEE3-482B73EDEDD5}" type="presParOf" srcId="{074D3AD3-9086-444B-B93D-DF498D26D778}" destId="{42B63DC0-217E-4302-B08B-1F755846066B}" srcOrd="0" destOrd="0" presId="urn:microsoft.com/office/officeart/2005/8/layout/hierarchy1"/>
    <dgm:cxn modelId="{3AF51208-AC72-41BE-8ACD-AC407023B87D}" type="presParOf" srcId="{42B63DC0-217E-4302-B08B-1F755846066B}" destId="{793C2A5A-BBE0-4097-9685-93D047C63C15}" srcOrd="0" destOrd="0" presId="urn:microsoft.com/office/officeart/2005/8/layout/hierarchy1"/>
    <dgm:cxn modelId="{B41647C7-A8E1-48CE-87E9-5DAD9A6B2023}" type="presParOf" srcId="{42B63DC0-217E-4302-B08B-1F755846066B}" destId="{75F81541-97BC-4F2E-AA61-7C585C00DD39}" srcOrd="1" destOrd="0" presId="urn:microsoft.com/office/officeart/2005/8/layout/hierarchy1"/>
    <dgm:cxn modelId="{FD40D094-2992-4957-B67D-7BC728E67C49}" type="presParOf" srcId="{074D3AD3-9086-444B-B93D-DF498D26D778}" destId="{C56AD4AB-24EC-4A62-88F0-4E1161D89794}" srcOrd="1" destOrd="0" presId="urn:microsoft.com/office/officeart/2005/8/layout/hierarchy1"/>
    <dgm:cxn modelId="{83E0D1A5-BCB0-4A8E-B5B6-425C456D8882}" type="presParOf" srcId="{C56AD4AB-24EC-4A62-88F0-4E1161D89794}" destId="{66F0BC6C-25FC-4EAB-82C1-73D8A00FA7AA}" srcOrd="0" destOrd="0" presId="urn:microsoft.com/office/officeart/2005/8/layout/hierarchy1"/>
    <dgm:cxn modelId="{3BF3676C-5F9C-4860-A66A-19E592CF65B2}" type="presParOf" srcId="{C56AD4AB-24EC-4A62-88F0-4E1161D89794}" destId="{AC1A8B10-8C3B-42B8-8AE6-8A35C4F07CCF}" srcOrd="1" destOrd="0" presId="urn:microsoft.com/office/officeart/2005/8/layout/hierarchy1"/>
    <dgm:cxn modelId="{45C8446E-5089-4D38-A9E8-7B47126645C3}" type="presParOf" srcId="{AC1A8B10-8C3B-42B8-8AE6-8A35C4F07CCF}" destId="{67E320DA-728E-4A9E-B3F9-17F1866175A7}" srcOrd="0" destOrd="0" presId="urn:microsoft.com/office/officeart/2005/8/layout/hierarchy1"/>
    <dgm:cxn modelId="{88E92504-AA35-4E46-A164-DD08AAF6363E}" type="presParOf" srcId="{67E320DA-728E-4A9E-B3F9-17F1866175A7}" destId="{DF2E79A3-C0F0-4CA1-9E01-D3658C489863}" srcOrd="0" destOrd="0" presId="urn:microsoft.com/office/officeart/2005/8/layout/hierarchy1"/>
    <dgm:cxn modelId="{4EECB525-DA16-42FF-959F-ACD9F7EE3A76}" type="presParOf" srcId="{67E320DA-728E-4A9E-B3F9-17F1866175A7}" destId="{B35725EC-B75D-4532-A909-29C0DC3B8160}" srcOrd="1" destOrd="0" presId="urn:microsoft.com/office/officeart/2005/8/layout/hierarchy1"/>
    <dgm:cxn modelId="{C4F2289D-6380-402C-A708-44D7A1D5A3C9}" type="presParOf" srcId="{AC1A8B10-8C3B-42B8-8AE6-8A35C4F07CCF}" destId="{29DC489B-8664-4458-959C-609B16EFE6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353BA-DBCE-4DF8-BC88-8DF11A63CE0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76B9B0-9800-4723-930E-DE31D4447ADB}">
      <dgm:prSet phldrT="[Text]"/>
      <dgm:spPr/>
      <dgm:t>
        <a:bodyPr/>
        <a:lstStyle/>
        <a:p>
          <a:r>
            <a:rPr lang="en-US" dirty="0"/>
            <a:t>university</a:t>
          </a:r>
        </a:p>
      </dgm:t>
    </dgm:pt>
    <dgm:pt modelId="{BAA0EDB2-A595-4AF9-91A6-4569E5B87E18}" type="parTrans" cxnId="{4F6FD641-0ADB-40A0-ADE4-03DF6645124E}">
      <dgm:prSet/>
      <dgm:spPr/>
      <dgm:t>
        <a:bodyPr/>
        <a:lstStyle/>
        <a:p>
          <a:endParaRPr lang="en-US"/>
        </a:p>
      </dgm:t>
    </dgm:pt>
    <dgm:pt modelId="{21B613D2-61B0-40FB-A73A-37D7F413417D}" type="sibTrans" cxnId="{4F6FD641-0ADB-40A0-ADE4-03DF6645124E}">
      <dgm:prSet/>
      <dgm:spPr/>
      <dgm:t>
        <a:bodyPr/>
        <a:lstStyle/>
        <a:p>
          <a:endParaRPr lang="en-US"/>
        </a:p>
      </dgm:t>
    </dgm:pt>
    <dgm:pt modelId="{F7018D38-B744-4B76-81BF-ADEF1FBE9E2F}">
      <dgm:prSet phldrT="[Text]"/>
      <dgm:spPr/>
      <dgm:t>
        <a:bodyPr/>
        <a:lstStyle/>
        <a:p>
          <a:r>
            <a:rPr lang="en-US" dirty="0"/>
            <a:t>class</a:t>
          </a:r>
        </a:p>
      </dgm:t>
    </dgm:pt>
    <dgm:pt modelId="{D2B6FC74-FD6E-41BF-8591-EF74E2F084EF}" type="parTrans" cxnId="{2C54BB50-46A6-41CC-88D9-29342202A2AF}">
      <dgm:prSet/>
      <dgm:spPr/>
      <dgm:t>
        <a:bodyPr/>
        <a:lstStyle/>
        <a:p>
          <a:endParaRPr lang="en-US"/>
        </a:p>
      </dgm:t>
    </dgm:pt>
    <dgm:pt modelId="{BBC48BBD-09F0-430E-8EB3-80ED0BD5F3F2}" type="sibTrans" cxnId="{2C54BB50-46A6-41CC-88D9-29342202A2AF}">
      <dgm:prSet/>
      <dgm:spPr/>
      <dgm:t>
        <a:bodyPr/>
        <a:lstStyle/>
        <a:p>
          <a:endParaRPr lang="en-US"/>
        </a:p>
      </dgm:t>
    </dgm:pt>
    <dgm:pt modelId="{DB3283F9-157F-4505-B84F-616CB3827B2D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8F08CDAA-5075-45CE-A8E3-1F02669A6D8A}" type="parTrans" cxnId="{9C491457-7FCD-44AC-AE1C-1EC158ED5EFA}">
      <dgm:prSet/>
      <dgm:spPr/>
      <dgm:t>
        <a:bodyPr/>
        <a:lstStyle/>
        <a:p>
          <a:endParaRPr lang="en-US"/>
        </a:p>
      </dgm:t>
    </dgm:pt>
    <dgm:pt modelId="{883DA290-9F68-479A-9F70-50B31ECFE6F9}" type="sibTrans" cxnId="{9C491457-7FCD-44AC-AE1C-1EC158ED5EFA}">
      <dgm:prSet/>
      <dgm:spPr/>
      <dgm:t>
        <a:bodyPr/>
        <a:lstStyle/>
        <a:p>
          <a:endParaRPr lang="en-US"/>
        </a:p>
      </dgm:t>
    </dgm:pt>
    <dgm:pt modelId="{5DC088F9-BF45-415F-929F-B3C96E499058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520FE7A2-150E-4C31-93F0-EDB75E4FB4F1}" type="parTrans" cxnId="{45D868AC-387C-4A7D-9383-E21B2FD67923}">
      <dgm:prSet/>
      <dgm:spPr/>
      <dgm:t>
        <a:bodyPr/>
        <a:lstStyle/>
        <a:p>
          <a:endParaRPr lang="en-US"/>
        </a:p>
      </dgm:t>
    </dgm:pt>
    <dgm:pt modelId="{CE583E49-90A9-4BEA-8BAF-ED1C4AFC043E}" type="sibTrans" cxnId="{45D868AC-387C-4A7D-9383-E21B2FD67923}">
      <dgm:prSet/>
      <dgm:spPr/>
      <dgm:t>
        <a:bodyPr/>
        <a:lstStyle/>
        <a:p>
          <a:endParaRPr lang="en-US"/>
        </a:p>
      </dgm:t>
    </dgm:pt>
    <dgm:pt modelId="{789369A3-97D1-4443-96C9-7AFE7DDB5D53}">
      <dgm:prSet phldrT="[Text]"/>
      <dgm:spPr/>
      <dgm:t>
        <a:bodyPr/>
        <a:lstStyle/>
        <a:p>
          <a:r>
            <a:rPr lang="en-US" dirty="0"/>
            <a:t>class</a:t>
          </a:r>
        </a:p>
      </dgm:t>
    </dgm:pt>
    <dgm:pt modelId="{97E121F4-4A88-49AC-9B44-24BFD8F606CE}" type="parTrans" cxnId="{5B7975D1-82BF-4DE9-ACED-B33168879D6C}">
      <dgm:prSet/>
      <dgm:spPr/>
      <dgm:t>
        <a:bodyPr/>
        <a:lstStyle/>
        <a:p>
          <a:endParaRPr lang="en-US"/>
        </a:p>
      </dgm:t>
    </dgm:pt>
    <dgm:pt modelId="{19E6FACB-A1B9-4E54-B459-ED701008FDD0}" type="sibTrans" cxnId="{5B7975D1-82BF-4DE9-ACED-B33168879D6C}">
      <dgm:prSet/>
      <dgm:spPr/>
      <dgm:t>
        <a:bodyPr/>
        <a:lstStyle/>
        <a:p>
          <a:endParaRPr lang="en-US"/>
        </a:p>
      </dgm:t>
    </dgm:pt>
    <dgm:pt modelId="{45DDEDCC-8E52-47DB-BE50-234DCF3172DF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F3113442-4839-4D4D-915D-AF2426B40FE7}" type="parTrans" cxnId="{C4DB14C4-79F8-4591-A8F7-DA415B88972B}">
      <dgm:prSet/>
      <dgm:spPr/>
      <dgm:t>
        <a:bodyPr/>
        <a:lstStyle/>
        <a:p>
          <a:endParaRPr lang="en-US"/>
        </a:p>
      </dgm:t>
    </dgm:pt>
    <dgm:pt modelId="{116C4AA9-E4B7-49FC-8E02-EB3567C44FFF}" type="sibTrans" cxnId="{C4DB14C4-79F8-4591-A8F7-DA415B88972B}">
      <dgm:prSet/>
      <dgm:spPr/>
      <dgm:t>
        <a:bodyPr/>
        <a:lstStyle/>
        <a:p>
          <a:endParaRPr lang="en-US"/>
        </a:p>
      </dgm:t>
    </dgm:pt>
    <dgm:pt modelId="{DF482F0F-4248-4EB3-A245-49A9254D0210}" type="pres">
      <dgm:prSet presAssocID="{A6F353BA-DBCE-4DF8-BC88-8DF11A63CE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8CF493-57BC-4A53-80FA-E9FDFA520869}" type="pres">
      <dgm:prSet presAssocID="{D476B9B0-9800-4723-930E-DE31D4447ADB}" presName="hierRoot1" presStyleCnt="0"/>
      <dgm:spPr/>
    </dgm:pt>
    <dgm:pt modelId="{F7A8FDDB-8EA6-4221-B118-62BA87F74541}" type="pres">
      <dgm:prSet presAssocID="{D476B9B0-9800-4723-930E-DE31D4447ADB}" presName="composite" presStyleCnt="0"/>
      <dgm:spPr/>
    </dgm:pt>
    <dgm:pt modelId="{5F044032-9D6F-4326-A393-5E8C9759A219}" type="pres">
      <dgm:prSet presAssocID="{D476B9B0-9800-4723-930E-DE31D4447ADB}" presName="background" presStyleLbl="node0" presStyleIdx="0" presStyleCnt="1"/>
      <dgm:spPr/>
    </dgm:pt>
    <dgm:pt modelId="{BD68411F-DD09-4BDB-BC10-04ACEAF725F4}" type="pres">
      <dgm:prSet presAssocID="{D476B9B0-9800-4723-930E-DE31D4447ADB}" presName="text" presStyleLbl="fgAcc0" presStyleIdx="0" presStyleCnt="1">
        <dgm:presLayoutVars>
          <dgm:chPref val="3"/>
        </dgm:presLayoutVars>
      </dgm:prSet>
      <dgm:spPr/>
    </dgm:pt>
    <dgm:pt modelId="{E20C73E6-54B7-4C25-9FF2-232DAE87E134}" type="pres">
      <dgm:prSet presAssocID="{D476B9B0-9800-4723-930E-DE31D4447ADB}" presName="hierChild2" presStyleCnt="0"/>
      <dgm:spPr/>
    </dgm:pt>
    <dgm:pt modelId="{235B53CF-C450-4206-82D0-561728C0F061}" type="pres">
      <dgm:prSet presAssocID="{D2B6FC74-FD6E-41BF-8591-EF74E2F084EF}" presName="Name10" presStyleLbl="parChTrans1D2" presStyleIdx="0" presStyleCnt="2"/>
      <dgm:spPr/>
    </dgm:pt>
    <dgm:pt modelId="{BEDF7936-54FD-41F6-8AE0-F7740686F4F4}" type="pres">
      <dgm:prSet presAssocID="{F7018D38-B744-4B76-81BF-ADEF1FBE9E2F}" presName="hierRoot2" presStyleCnt="0"/>
      <dgm:spPr/>
    </dgm:pt>
    <dgm:pt modelId="{2821FEE0-06B8-4512-8D54-F64F2128B0AE}" type="pres">
      <dgm:prSet presAssocID="{F7018D38-B744-4B76-81BF-ADEF1FBE9E2F}" presName="composite2" presStyleCnt="0"/>
      <dgm:spPr/>
    </dgm:pt>
    <dgm:pt modelId="{47E1146E-1CDC-47E4-8DAB-AFE05DECF416}" type="pres">
      <dgm:prSet presAssocID="{F7018D38-B744-4B76-81BF-ADEF1FBE9E2F}" presName="background2" presStyleLbl="node2" presStyleIdx="0" presStyleCnt="2"/>
      <dgm:spPr/>
    </dgm:pt>
    <dgm:pt modelId="{9D18676B-A542-463B-9B00-BE8D5C66C705}" type="pres">
      <dgm:prSet presAssocID="{F7018D38-B744-4B76-81BF-ADEF1FBE9E2F}" presName="text2" presStyleLbl="fgAcc2" presStyleIdx="0" presStyleCnt="2" custLinFactNeighborX="534" custLinFactNeighborY="2525">
        <dgm:presLayoutVars>
          <dgm:chPref val="3"/>
        </dgm:presLayoutVars>
      </dgm:prSet>
      <dgm:spPr/>
    </dgm:pt>
    <dgm:pt modelId="{F8B731C9-9A2E-46C2-8E02-5E1995076952}" type="pres">
      <dgm:prSet presAssocID="{F7018D38-B744-4B76-81BF-ADEF1FBE9E2F}" presName="hierChild3" presStyleCnt="0"/>
      <dgm:spPr/>
    </dgm:pt>
    <dgm:pt modelId="{CDCE5AE7-C559-4FC4-998E-BE3314D696DD}" type="pres">
      <dgm:prSet presAssocID="{8F08CDAA-5075-45CE-A8E3-1F02669A6D8A}" presName="Name17" presStyleLbl="parChTrans1D3" presStyleIdx="0" presStyleCnt="3"/>
      <dgm:spPr/>
    </dgm:pt>
    <dgm:pt modelId="{83F4ED83-C379-4272-A14D-DC61AB04A180}" type="pres">
      <dgm:prSet presAssocID="{DB3283F9-157F-4505-B84F-616CB3827B2D}" presName="hierRoot3" presStyleCnt="0"/>
      <dgm:spPr/>
    </dgm:pt>
    <dgm:pt modelId="{2C42A07C-6BB0-4E22-AA6E-707F55125419}" type="pres">
      <dgm:prSet presAssocID="{DB3283F9-157F-4505-B84F-616CB3827B2D}" presName="composite3" presStyleCnt="0"/>
      <dgm:spPr/>
    </dgm:pt>
    <dgm:pt modelId="{FB882411-D4FE-465E-A957-42B62B76650A}" type="pres">
      <dgm:prSet presAssocID="{DB3283F9-157F-4505-B84F-616CB3827B2D}" presName="background3" presStyleLbl="node3" presStyleIdx="0" presStyleCnt="3"/>
      <dgm:spPr/>
    </dgm:pt>
    <dgm:pt modelId="{EE1944CF-F523-4BA1-85B0-2BCDF665B8F3}" type="pres">
      <dgm:prSet presAssocID="{DB3283F9-157F-4505-B84F-616CB3827B2D}" presName="text3" presStyleLbl="fgAcc3" presStyleIdx="0" presStyleCnt="3">
        <dgm:presLayoutVars>
          <dgm:chPref val="3"/>
        </dgm:presLayoutVars>
      </dgm:prSet>
      <dgm:spPr/>
    </dgm:pt>
    <dgm:pt modelId="{B3B8CDC6-B415-4D89-B710-75665D26F255}" type="pres">
      <dgm:prSet presAssocID="{DB3283F9-157F-4505-B84F-616CB3827B2D}" presName="hierChild4" presStyleCnt="0"/>
      <dgm:spPr/>
    </dgm:pt>
    <dgm:pt modelId="{B88D124D-0B84-4580-B304-5163E2490AE2}" type="pres">
      <dgm:prSet presAssocID="{520FE7A2-150E-4C31-93F0-EDB75E4FB4F1}" presName="Name17" presStyleLbl="parChTrans1D3" presStyleIdx="1" presStyleCnt="3"/>
      <dgm:spPr/>
    </dgm:pt>
    <dgm:pt modelId="{AE00ACD4-C48F-489F-9FCF-ADA39848D9FD}" type="pres">
      <dgm:prSet presAssocID="{5DC088F9-BF45-415F-929F-B3C96E499058}" presName="hierRoot3" presStyleCnt="0"/>
      <dgm:spPr/>
    </dgm:pt>
    <dgm:pt modelId="{08E9DA30-CEF7-4B11-8F15-4E0E2107906A}" type="pres">
      <dgm:prSet presAssocID="{5DC088F9-BF45-415F-929F-B3C96E499058}" presName="composite3" presStyleCnt="0"/>
      <dgm:spPr/>
    </dgm:pt>
    <dgm:pt modelId="{B222E94B-6396-4CA5-9CA6-EB23E8396066}" type="pres">
      <dgm:prSet presAssocID="{5DC088F9-BF45-415F-929F-B3C96E499058}" presName="background3" presStyleLbl="node3" presStyleIdx="1" presStyleCnt="3"/>
      <dgm:spPr/>
    </dgm:pt>
    <dgm:pt modelId="{D3CC62F2-5439-4AD4-B17B-B9167B3D3396}" type="pres">
      <dgm:prSet presAssocID="{5DC088F9-BF45-415F-929F-B3C96E499058}" presName="text3" presStyleLbl="fgAcc3" presStyleIdx="1" presStyleCnt="3">
        <dgm:presLayoutVars>
          <dgm:chPref val="3"/>
        </dgm:presLayoutVars>
      </dgm:prSet>
      <dgm:spPr/>
    </dgm:pt>
    <dgm:pt modelId="{76AD4C20-DCDC-4E26-8747-7EA4A39BF8F2}" type="pres">
      <dgm:prSet presAssocID="{5DC088F9-BF45-415F-929F-B3C96E499058}" presName="hierChild4" presStyleCnt="0"/>
      <dgm:spPr/>
    </dgm:pt>
    <dgm:pt modelId="{B002273F-3E51-4B7A-8D1F-D5F0B2BDD329}" type="pres">
      <dgm:prSet presAssocID="{97E121F4-4A88-49AC-9B44-24BFD8F606CE}" presName="Name10" presStyleLbl="parChTrans1D2" presStyleIdx="1" presStyleCnt="2"/>
      <dgm:spPr/>
    </dgm:pt>
    <dgm:pt modelId="{074D3AD3-9086-444B-B93D-DF498D26D778}" type="pres">
      <dgm:prSet presAssocID="{789369A3-97D1-4443-96C9-7AFE7DDB5D53}" presName="hierRoot2" presStyleCnt="0"/>
      <dgm:spPr/>
    </dgm:pt>
    <dgm:pt modelId="{42B63DC0-217E-4302-B08B-1F755846066B}" type="pres">
      <dgm:prSet presAssocID="{789369A3-97D1-4443-96C9-7AFE7DDB5D53}" presName="composite2" presStyleCnt="0"/>
      <dgm:spPr/>
    </dgm:pt>
    <dgm:pt modelId="{793C2A5A-BBE0-4097-9685-93D047C63C15}" type="pres">
      <dgm:prSet presAssocID="{789369A3-97D1-4443-96C9-7AFE7DDB5D53}" presName="background2" presStyleLbl="node2" presStyleIdx="1" presStyleCnt="2"/>
      <dgm:spPr/>
    </dgm:pt>
    <dgm:pt modelId="{75F81541-97BC-4F2E-AA61-7C585C00DD39}" type="pres">
      <dgm:prSet presAssocID="{789369A3-97D1-4443-96C9-7AFE7DDB5D53}" presName="text2" presStyleLbl="fgAcc2" presStyleIdx="1" presStyleCnt="2">
        <dgm:presLayoutVars>
          <dgm:chPref val="3"/>
        </dgm:presLayoutVars>
      </dgm:prSet>
      <dgm:spPr/>
    </dgm:pt>
    <dgm:pt modelId="{C56AD4AB-24EC-4A62-88F0-4E1161D89794}" type="pres">
      <dgm:prSet presAssocID="{789369A3-97D1-4443-96C9-7AFE7DDB5D53}" presName="hierChild3" presStyleCnt="0"/>
      <dgm:spPr/>
    </dgm:pt>
    <dgm:pt modelId="{66F0BC6C-25FC-4EAB-82C1-73D8A00FA7AA}" type="pres">
      <dgm:prSet presAssocID="{F3113442-4839-4D4D-915D-AF2426B40FE7}" presName="Name17" presStyleLbl="parChTrans1D3" presStyleIdx="2" presStyleCnt="3"/>
      <dgm:spPr/>
    </dgm:pt>
    <dgm:pt modelId="{AC1A8B10-8C3B-42B8-8AE6-8A35C4F07CCF}" type="pres">
      <dgm:prSet presAssocID="{45DDEDCC-8E52-47DB-BE50-234DCF3172DF}" presName="hierRoot3" presStyleCnt="0"/>
      <dgm:spPr/>
    </dgm:pt>
    <dgm:pt modelId="{67E320DA-728E-4A9E-B3F9-17F1866175A7}" type="pres">
      <dgm:prSet presAssocID="{45DDEDCC-8E52-47DB-BE50-234DCF3172DF}" presName="composite3" presStyleCnt="0"/>
      <dgm:spPr/>
    </dgm:pt>
    <dgm:pt modelId="{DF2E79A3-C0F0-4CA1-9E01-D3658C489863}" type="pres">
      <dgm:prSet presAssocID="{45DDEDCC-8E52-47DB-BE50-234DCF3172DF}" presName="background3" presStyleLbl="node3" presStyleIdx="2" presStyleCnt="3"/>
      <dgm:spPr/>
    </dgm:pt>
    <dgm:pt modelId="{B35725EC-B75D-4532-A909-29C0DC3B8160}" type="pres">
      <dgm:prSet presAssocID="{45DDEDCC-8E52-47DB-BE50-234DCF3172DF}" presName="text3" presStyleLbl="fgAcc3" presStyleIdx="2" presStyleCnt="3">
        <dgm:presLayoutVars>
          <dgm:chPref val="3"/>
        </dgm:presLayoutVars>
      </dgm:prSet>
      <dgm:spPr/>
    </dgm:pt>
    <dgm:pt modelId="{29DC489B-8664-4458-959C-609B16EFE60B}" type="pres">
      <dgm:prSet presAssocID="{45DDEDCC-8E52-47DB-BE50-234DCF3172DF}" presName="hierChild4" presStyleCnt="0"/>
      <dgm:spPr/>
    </dgm:pt>
  </dgm:ptLst>
  <dgm:cxnLst>
    <dgm:cxn modelId="{62FBB600-0995-441A-B0D1-5DA293C0B239}" type="presOf" srcId="{F3113442-4839-4D4D-915D-AF2426B40FE7}" destId="{66F0BC6C-25FC-4EAB-82C1-73D8A00FA7AA}" srcOrd="0" destOrd="0" presId="urn:microsoft.com/office/officeart/2005/8/layout/hierarchy1"/>
    <dgm:cxn modelId="{8452D213-0AE7-41E6-97DB-F8986EC5487F}" type="presOf" srcId="{DB3283F9-157F-4505-B84F-616CB3827B2D}" destId="{EE1944CF-F523-4BA1-85B0-2BCDF665B8F3}" srcOrd="0" destOrd="0" presId="urn:microsoft.com/office/officeart/2005/8/layout/hierarchy1"/>
    <dgm:cxn modelId="{7AEC2E27-04FA-43E5-A2A0-C6E49974B7FF}" type="presOf" srcId="{520FE7A2-150E-4C31-93F0-EDB75E4FB4F1}" destId="{B88D124D-0B84-4580-B304-5163E2490AE2}" srcOrd="0" destOrd="0" presId="urn:microsoft.com/office/officeart/2005/8/layout/hierarchy1"/>
    <dgm:cxn modelId="{0ED0A32F-8446-463C-8D92-6CAE4AC9EFD7}" type="presOf" srcId="{F7018D38-B744-4B76-81BF-ADEF1FBE9E2F}" destId="{9D18676B-A542-463B-9B00-BE8D5C66C705}" srcOrd="0" destOrd="0" presId="urn:microsoft.com/office/officeart/2005/8/layout/hierarchy1"/>
    <dgm:cxn modelId="{EB671530-34B8-4307-B6B4-8E670B0A1528}" type="presOf" srcId="{97E121F4-4A88-49AC-9B44-24BFD8F606CE}" destId="{B002273F-3E51-4B7A-8D1F-D5F0B2BDD329}" srcOrd="0" destOrd="0" presId="urn:microsoft.com/office/officeart/2005/8/layout/hierarchy1"/>
    <dgm:cxn modelId="{FF9AC73E-E3D1-407D-A034-DA4F0E80D807}" type="presOf" srcId="{5DC088F9-BF45-415F-929F-B3C96E499058}" destId="{D3CC62F2-5439-4AD4-B17B-B9167B3D3396}" srcOrd="0" destOrd="0" presId="urn:microsoft.com/office/officeart/2005/8/layout/hierarchy1"/>
    <dgm:cxn modelId="{4F6FD641-0ADB-40A0-ADE4-03DF6645124E}" srcId="{A6F353BA-DBCE-4DF8-BC88-8DF11A63CE08}" destId="{D476B9B0-9800-4723-930E-DE31D4447ADB}" srcOrd="0" destOrd="0" parTransId="{BAA0EDB2-A595-4AF9-91A6-4569E5B87E18}" sibTransId="{21B613D2-61B0-40FB-A73A-37D7F413417D}"/>
    <dgm:cxn modelId="{E310014F-89F2-4F15-A28F-C9CF96A62489}" type="presOf" srcId="{A6F353BA-DBCE-4DF8-BC88-8DF11A63CE08}" destId="{DF482F0F-4248-4EB3-A245-49A9254D0210}" srcOrd="0" destOrd="0" presId="urn:microsoft.com/office/officeart/2005/8/layout/hierarchy1"/>
    <dgm:cxn modelId="{2C54BB50-46A6-41CC-88D9-29342202A2AF}" srcId="{D476B9B0-9800-4723-930E-DE31D4447ADB}" destId="{F7018D38-B744-4B76-81BF-ADEF1FBE9E2F}" srcOrd="0" destOrd="0" parTransId="{D2B6FC74-FD6E-41BF-8591-EF74E2F084EF}" sibTransId="{BBC48BBD-09F0-430E-8EB3-80ED0BD5F3F2}"/>
    <dgm:cxn modelId="{9C491457-7FCD-44AC-AE1C-1EC158ED5EFA}" srcId="{F7018D38-B744-4B76-81BF-ADEF1FBE9E2F}" destId="{DB3283F9-157F-4505-B84F-616CB3827B2D}" srcOrd="0" destOrd="0" parTransId="{8F08CDAA-5075-45CE-A8E3-1F02669A6D8A}" sibTransId="{883DA290-9F68-479A-9F70-50B31ECFE6F9}"/>
    <dgm:cxn modelId="{4D233E97-F428-4050-8EEE-2D333068854E}" type="presOf" srcId="{45DDEDCC-8E52-47DB-BE50-234DCF3172DF}" destId="{B35725EC-B75D-4532-A909-29C0DC3B8160}" srcOrd="0" destOrd="0" presId="urn:microsoft.com/office/officeart/2005/8/layout/hierarchy1"/>
    <dgm:cxn modelId="{EC89FB9C-1652-4163-941C-1AF3CF498DFE}" type="presOf" srcId="{D2B6FC74-FD6E-41BF-8591-EF74E2F084EF}" destId="{235B53CF-C450-4206-82D0-561728C0F061}" srcOrd="0" destOrd="0" presId="urn:microsoft.com/office/officeart/2005/8/layout/hierarchy1"/>
    <dgm:cxn modelId="{45D868AC-387C-4A7D-9383-E21B2FD67923}" srcId="{F7018D38-B744-4B76-81BF-ADEF1FBE9E2F}" destId="{5DC088F9-BF45-415F-929F-B3C96E499058}" srcOrd="1" destOrd="0" parTransId="{520FE7A2-150E-4C31-93F0-EDB75E4FB4F1}" sibTransId="{CE583E49-90A9-4BEA-8BAF-ED1C4AFC043E}"/>
    <dgm:cxn modelId="{B6F991C1-C4CB-497F-A3C9-1E7D6E439330}" type="presOf" srcId="{8F08CDAA-5075-45CE-A8E3-1F02669A6D8A}" destId="{CDCE5AE7-C559-4FC4-998E-BE3314D696DD}" srcOrd="0" destOrd="0" presId="urn:microsoft.com/office/officeart/2005/8/layout/hierarchy1"/>
    <dgm:cxn modelId="{C4DB14C4-79F8-4591-A8F7-DA415B88972B}" srcId="{789369A3-97D1-4443-96C9-7AFE7DDB5D53}" destId="{45DDEDCC-8E52-47DB-BE50-234DCF3172DF}" srcOrd="0" destOrd="0" parTransId="{F3113442-4839-4D4D-915D-AF2426B40FE7}" sibTransId="{116C4AA9-E4B7-49FC-8E02-EB3567C44FFF}"/>
    <dgm:cxn modelId="{FF0B5FD0-E6E7-45B3-8FF5-A1EEEA49C3B7}" type="presOf" srcId="{789369A3-97D1-4443-96C9-7AFE7DDB5D53}" destId="{75F81541-97BC-4F2E-AA61-7C585C00DD39}" srcOrd="0" destOrd="0" presId="urn:microsoft.com/office/officeart/2005/8/layout/hierarchy1"/>
    <dgm:cxn modelId="{5B7975D1-82BF-4DE9-ACED-B33168879D6C}" srcId="{D476B9B0-9800-4723-930E-DE31D4447ADB}" destId="{789369A3-97D1-4443-96C9-7AFE7DDB5D53}" srcOrd="1" destOrd="0" parTransId="{97E121F4-4A88-49AC-9B44-24BFD8F606CE}" sibTransId="{19E6FACB-A1B9-4E54-B459-ED701008FDD0}"/>
    <dgm:cxn modelId="{9DFA6CF3-6CA1-4F53-85B0-C00639383219}" type="presOf" srcId="{D476B9B0-9800-4723-930E-DE31D4447ADB}" destId="{BD68411F-DD09-4BDB-BC10-04ACEAF725F4}" srcOrd="0" destOrd="0" presId="urn:microsoft.com/office/officeart/2005/8/layout/hierarchy1"/>
    <dgm:cxn modelId="{37BFB4AB-007C-4B7C-8459-0EABBA902F3C}" type="presParOf" srcId="{DF482F0F-4248-4EB3-A245-49A9254D0210}" destId="{D88CF493-57BC-4A53-80FA-E9FDFA520869}" srcOrd="0" destOrd="0" presId="urn:microsoft.com/office/officeart/2005/8/layout/hierarchy1"/>
    <dgm:cxn modelId="{644F1D58-DC5F-4014-A267-B11340EEB91C}" type="presParOf" srcId="{D88CF493-57BC-4A53-80FA-E9FDFA520869}" destId="{F7A8FDDB-8EA6-4221-B118-62BA87F74541}" srcOrd="0" destOrd="0" presId="urn:microsoft.com/office/officeart/2005/8/layout/hierarchy1"/>
    <dgm:cxn modelId="{570FF6EF-0B0E-4E84-B640-E3484636F9FF}" type="presParOf" srcId="{F7A8FDDB-8EA6-4221-B118-62BA87F74541}" destId="{5F044032-9D6F-4326-A393-5E8C9759A219}" srcOrd="0" destOrd="0" presId="urn:microsoft.com/office/officeart/2005/8/layout/hierarchy1"/>
    <dgm:cxn modelId="{58FD145A-8266-4BC1-95BF-306FD4D6A6DC}" type="presParOf" srcId="{F7A8FDDB-8EA6-4221-B118-62BA87F74541}" destId="{BD68411F-DD09-4BDB-BC10-04ACEAF725F4}" srcOrd="1" destOrd="0" presId="urn:microsoft.com/office/officeart/2005/8/layout/hierarchy1"/>
    <dgm:cxn modelId="{E994D0B5-B4E4-4232-87EA-AF87D8A74A22}" type="presParOf" srcId="{D88CF493-57BC-4A53-80FA-E9FDFA520869}" destId="{E20C73E6-54B7-4C25-9FF2-232DAE87E134}" srcOrd="1" destOrd="0" presId="urn:microsoft.com/office/officeart/2005/8/layout/hierarchy1"/>
    <dgm:cxn modelId="{2772E1D7-B14C-4AC2-94F9-3FD4111033DB}" type="presParOf" srcId="{E20C73E6-54B7-4C25-9FF2-232DAE87E134}" destId="{235B53CF-C450-4206-82D0-561728C0F061}" srcOrd="0" destOrd="0" presId="urn:microsoft.com/office/officeart/2005/8/layout/hierarchy1"/>
    <dgm:cxn modelId="{514DB7FA-BC14-4E6E-A772-0E02F6E0815A}" type="presParOf" srcId="{E20C73E6-54B7-4C25-9FF2-232DAE87E134}" destId="{BEDF7936-54FD-41F6-8AE0-F7740686F4F4}" srcOrd="1" destOrd="0" presId="urn:microsoft.com/office/officeart/2005/8/layout/hierarchy1"/>
    <dgm:cxn modelId="{6BA12CC7-6C14-4D22-BA4A-5DD30EF9F53F}" type="presParOf" srcId="{BEDF7936-54FD-41F6-8AE0-F7740686F4F4}" destId="{2821FEE0-06B8-4512-8D54-F64F2128B0AE}" srcOrd="0" destOrd="0" presId="urn:microsoft.com/office/officeart/2005/8/layout/hierarchy1"/>
    <dgm:cxn modelId="{4D35FC36-06FB-4E82-93D8-1EE58B23D4BB}" type="presParOf" srcId="{2821FEE0-06B8-4512-8D54-F64F2128B0AE}" destId="{47E1146E-1CDC-47E4-8DAB-AFE05DECF416}" srcOrd="0" destOrd="0" presId="urn:microsoft.com/office/officeart/2005/8/layout/hierarchy1"/>
    <dgm:cxn modelId="{5B6894D7-2131-4D87-A6B9-96E697878888}" type="presParOf" srcId="{2821FEE0-06B8-4512-8D54-F64F2128B0AE}" destId="{9D18676B-A542-463B-9B00-BE8D5C66C705}" srcOrd="1" destOrd="0" presId="urn:microsoft.com/office/officeart/2005/8/layout/hierarchy1"/>
    <dgm:cxn modelId="{5958E5AB-4FC3-45C8-B4D7-2512C45CD6B8}" type="presParOf" srcId="{BEDF7936-54FD-41F6-8AE0-F7740686F4F4}" destId="{F8B731C9-9A2E-46C2-8E02-5E1995076952}" srcOrd="1" destOrd="0" presId="urn:microsoft.com/office/officeart/2005/8/layout/hierarchy1"/>
    <dgm:cxn modelId="{ECE04457-CA59-48E0-A290-F901462C387E}" type="presParOf" srcId="{F8B731C9-9A2E-46C2-8E02-5E1995076952}" destId="{CDCE5AE7-C559-4FC4-998E-BE3314D696DD}" srcOrd="0" destOrd="0" presId="urn:microsoft.com/office/officeart/2005/8/layout/hierarchy1"/>
    <dgm:cxn modelId="{BD10072D-CFC8-49A2-B188-F1D77726038F}" type="presParOf" srcId="{F8B731C9-9A2E-46C2-8E02-5E1995076952}" destId="{83F4ED83-C379-4272-A14D-DC61AB04A180}" srcOrd="1" destOrd="0" presId="urn:microsoft.com/office/officeart/2005/8/layout/hierarchy1"/>
    <dgm:cxn modelId="{6C7B04B1-C164-4E69-A74F-F9A764C1CF39}" type="presParOf" srcId="{83F4ED83-C379-4272-A14D-DC61AB04A180}" destId="{2C42A07C-6BB0-4E22-AA6E-707F55125419}" srcOrd="0" destOrd="0" presId="urn:microsoft.com/office/officeart/2005/8/layout/hierarchy1"/>
    <dgm:cxn modelId="{6C47FA52-D5D2-4207-A70D-415E6A564986}" type="presParOf" srcId="{2C42A07C-6BB0-4E22-AA6E-707F55125419}" destId="{FB882411-D4FE-465E-A957-42B62B76650A}" srcOrd="0" destOrd="0" presId="urn:microsoft.com/office/officeart/2005/8/layout/hierarchy1"/>
    <dgm:cxn modelId="{7BA96B23-1714-4AED-8F55-8CA309E47A7D}" type="presParOf" srcId="{2C42A07C-6BB0-4E22-AA6E-707F55125419}" destId="{EE1944CF-F523-4BA1-85B0-2BCDF665B8F3}" srcOrd="1" destOrd="0" presId="urn:microsoft.com/office/officeart/2005/8/layout/hierarchy1"/>
    <dgm:cxn modelId="{60ADE716-9333-4440-85E4-ED676A3129CB}" type="presParOf" srcId="{83F4ED83-C379-4272-A14D-DC61AB04A180}" destId="{B3B8CDC6-B415-4D89-B710-75665D26F255}" srcOrd="1" destOrd="0" presId="urn:microsoft.com/office/officeart/2005/8/layout/hierarchy1"/>
    <dgm:cxn modelId="{F8B821EC-228E-4726-AFA8-A2ED1B457943}" type="presParOf" srcId="{F8B731C9-9A2E-46C2-8E02-5E1995076952}" destId="{B88D124D-0B84-4580-B304-5163E2490AE2}" srcOrd="2" destOrd="0" presId="urn:microsoft.com/office/officeart/2005/8/layout/hierarchy1"/>
    <dgm:cxn modelId="{BEDD8A13-11B2-41C7-80AA-CDC1FF2EB6AF}" type="presParOf" srcId="{F8B731C9-9A2E-46C2-8E02-5E1995076952}" destId="{AE00ACD4-C48F-489F-9FCF-ADA39848D9FD}" srcOrd="3" destOrd="0" presId="urn:microsoft.com/office/officeart/2005/8/layout/hierarchy1"/>
    <dgm:cxn modelId="{5A9E3384-4C93-40A8-86A7-F3CB80BAF564}" type="presParOf" srcId="{AE00ACD4-C48F-489F-9FCF-ADA39848D9FD}" destId="{08E9DA30-CEF7-4B11-8F15-4E0E2107906A}" srcOrd="0" destOrd="0" presId="urn:microsoft.com/office/officeart/2005/8/layout/hierarchy1"/>
    <dgm:cxn modelId="{A069F80E-4AA8-4959-8EDA-DF65EF3592E6}" type="presParOf" srcId="{08E9DA30-CEF7-4B11-8F15-4E0E2107906A}" destId="{B222E94B-6396-4CA5-9CA6-EB23E8396066}" srcOrd="0" destOrd="0" presId="urn:microsoft.com/office/officeart/2005/8/layout/hierarchy1"/>
    <dgm:cxn modelId="{C3EF1BD3-050A-4F50-B66A-4212CC72EB42}" type="presParOf" srcId="{08E9DA30-CEF7-4B11-8F15-4E0E2107906A}" destId="{D3CC62F2-5439-4AD4-B17B-B9167B3D3396}" srcOrd="1" destOrd="0" presId="urn:microsoft.com/office/officeart/2005/8/layout/hierarchy1"/>
    <dgm:cxn modelId="{B8F19ADB-415C-494D-B10B-551935360F40}" type="presParOf" srcId="{AE00ACD4-C48F-489F-9FCF-ADA39848D9FD}" destId="{76AD4C20-DCDC-4E26-8747-7EA4A39BF8F2}" srcOrd="1" destOrd="0" presId="urn:microsoft.com/office/officeart/2005/8/layout/hierarchy1"/>
    <dgm:cxn modelId="{22A7ECF5-AF62-46E8-87D7-9F89602C4E2E}" type="presParOf" srcId="{E20C73E6-54B7-4C25-9FF2-232DAE87E134}" destId="{B002273F-3E51-4B7A-8D1F-D5F0B2BDD329}" srcOrd="2" destOrd="0" presId="urn:microsoft.com/office/officeart/2005/8/layout/hierarchy1"/>
    <dgm:cxn modelId="{9B0A7874-9006-41F5-AC92-42B11E9E538F}" type="presParOf" srcId="{E20C73E6-54B7-4C25-9FF2-232DAE87E134}" destId="{074D3AD3-9086-444B-B93D-DF498D26D778}" srcOrd="3" destOrd="0" presId="urn:microsoft.com/office/officeart/2005/8/layout/hierarchy1"/>
    <dgm:cxn modelId="{A3453B5D-CE08-42F2-BEE3-482B73EDEDD5}" type="presParOf" srcId="{074D3AD3-9086-444B-B93D-DF498D26D778}" destId="{42B63DC0-217E-4302-B08B-1F755846066B}" srcOrd="0" destOrd="0" presId="urn:microsoft.com/office/officeart/2005/8/layout/hierarchy1"/>
    <dgm:cxn modelId="{3AF51208-AC72-41BE-8ACD-AC407023B87D}" type="presParOf" srcId="{42B63DC0-217E-4302-B08B-1F755846066B}" destId="{793C2A5A-BBE0-4097-9685-93D047C63C15}" srcOrd="0" destOrd="0" presId="urn:microsoft.com/office/officeart/2005/8/layout/hierarchy1"/>
    <dgm:cxn modelId="{B41647C7-A8E1-48CE-87E9-5DAD9A6B2023}" type="presParOf" srcId="{42B63DC0-217E-4302-B08B-1F755846066B}" destId="{75F81541-97BC-4F2E-AA61-7C585C00DD39}" srcOrd="1" destOrd="0" presId="urn:microsoft.com/office/officeart/2005/8/layout/hierarchy1"/>
    <dgm:cxn modelId="{FD40D094-2992-4957-B67D-7BC728E67C49}" type="presParOf" srcId="{074D3AD3-9086-444B-B93D-DF498D26D778}" destId="{C56AD4AB-24EC-4A62-88F0-4E1161D89794}" srcOrd="1" destOrd="0" presId="urn:microsoft.com/office/officeart/2005/8/layout/hierarchy1"/>
    <dgm:cxn modelId="{83E0D1A5-BCB0-4A8E-B5B6-425C456D8882}" type="presParOf" srcId="{C56AD4AB-24EC-4A62-88F0-4E1161D89794}" destId="{66F0BC6C-25FC-4EAB-82C1-73D8A00FA7AA}" srcOrd="0" destOrd="0" presId="urn:microsoft.com/office/officeart/2005/8/layout/hierarchy1"/>
    <dgm:cxn modelId="{3BF3676C-5F9C-4860-A66A-19E592CF65B2}" type="presParOf" srcId="{C56AD4AB-24EC-4A62-88F0-4E1161D89794}" destId="{AC1A8B10-8C3B-42B8-8AE6-8A35C4F07CCF}" srcOrd="1" destOrd="0" presId="urn:microsoft.com/office/officeart/2005/8/layout/hierarchy1"/>
    <dgm:cxn modelId="{45C8446E-5089-4D38-A9E8-7B47126645C3}" type="presParOf" srcId="{AC1A8B10-8C3B-42B8-8AE6-8A35C4F07CCF}" destId="{67E320DA-728E-4A9E-B3F9-17F1866175A7}" srcOrd="0" destOrd="0" presId="urn:microsoft.com/office/officeart/2005/8/layout/hierarchy1"/>
    <dgm:cxn modelId="{88E92504-AA35-4E46-A164-DD08AAF6363E}" type="presParOf" srcId="{67E320DA-728E-4A9E-B3F9-17F1866175A7}" destId="{DF2E79A3-C0F0-4CA1-9E01-D3658C489863}" srcOrd="0" destOrd="0" presId="urn:microsoft.com/office/officeart/2005/8/layout/hierarchy1"/>
    <dgm:cxn modelId="{4EECB525-DA16-42FF-959F-ACD9F7EE3A76}" type="presParOf" srcId="{67E320DA-728E-4A9E-B3F9-17F1866175A7}" destId="{B35725EC-B75D-4532-A909-29C0DC3B8160}" srcOrd="1" destOrd="0" presId="urn:microsoft.com/office/officeart/2005/8/layout/hierarchy1"/>
    <dgm:cxn modelId="{C4F2289D-6380-402C-A708-44D7A1D5A3C9}" type="presParOf" srcId="{AC1A8B10-8C3B-42B8-8AE6-8A35C4F07CCF}" destId="{29DC489B-8664-4458-959C-609B16EFE6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0BC6C-25FC-4EAB-82C1-73D8A00FA7AA}">
      <dsp:nvSpPr>
        <dsp:cNvPr id="0" name=""/>
        <dsp:cNvSpPr/>
      </dsp:nvSpPr>
      <dsp:spPr>
        <a:xfrm>
          <a:off x="3418256" y="1345300"/>
          <a:ext cx="91440" cy="250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9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2273F-3E51-4B7A-8D1F-D5F0B2BDD329}">
      <dsp:nvSpPr>
        <dsp:cNvPr id="0" name=""/>
        <dsp:cNvSpPr/>
      </dsp:nvSpPr>
      <dsp:spPr>
        <a:xfrm>
          <a:off x="2674455" y="547883"/>
          <a:ext cx="789521" cy="250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04"/>
              </a:lnTo>
              <a:lnTo>
                <a:pt x="789521" y="170704"/>
              </a:lnTo>
              <a:lnTo>
                <a:pt x="789521" y="2504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D124D-0B84-4580-B304-5163E2490AE2}">
      <dsp:nvSpPr>
        <dsp:cNvPr id="0" name=""/>
        <dsp:cNvSpPr/>
      </dsp:nvSpPr>
      <dsp:spPr>
        <a:xfrm>
          <a:off x="1889532" y="1359110"/>
          <a:ext cx="521748" cy="236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94"/>
              </a:lnTo>
              <a:lnTo>
                <a:pt x="521748" y="156894"/>
              </a:lnTo>
              <a:lnTo>
                <a:pt x="521748" y="23668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E5AE7-C559-4FC4-998E-BE3314D696DD}">
      <dsp:nvSpPr>
        <dsp:cNvPr id="0" name=""/>
        <dsp:cNvSpPr/>
      </dsp:nvSpPr>
      <dsp:spPr>
        <a:xfrm>
          <a:off x="1358585" y="1359110"/>
          <a:ext cx="530947" cy="236683"/>
        </a:xfrm>
        <a:custGeom>
          <a:avLst/>
          <a:gdLst/>
          <a:ahLst/>
          <a:cxnLst/>
          <a:rect l="0" t="0" r="0" b="0"/>
          <a:pathLst>
            <a:path>
              <a:moveTo>
                <a:pt x="530947" y="0"/>
              </a:moveTo>
              <a:lnTo>
                <a:pt x="530947" y="156894"/>
              </a:lnTo>
              <a:lnTo>
                <a:pt x="0" y="156894"/>
              </a:lnTo>
              <a:lnTo>
                <a:pt x="0" y="23668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B53CF-C450-4206-82D0-561728C0F061}">
      <dsp:nvSpPr>
        <dsp:cNvPr id="0" name=""/>
        <dsp:cNvSpPr/>
      </dsp:nvSpPr>
      <dsp:spPr>
        <a:xfrm>
          <a:off x="1889532" y="547883"/>
          <a:ext cx="784922" cy="264303"/>
        </a:xfrm>
        <a:custGeom>
          <a:avLst/>
          <a:gdLst/>
          <a:ahLst/>
          <a:cxnLst/>
          <a:rect l="0" t="0" r="0" b="0"/>
          <a:pathLst>
            <a:path>
              <a:moveTo>
                <a:pt x="784922" y="0"/>
              </a:moveTo>
              <a:lnTo>
                <a:pt x="784922" y="184513"/>
              </a:lnTo>
              <a:lnTo>
                <a:pt x="0" y="184513"/>
              </a:lnTo>
              <a:lnTo>
                <a:pt x="0" y="2643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4032-9D6F-4326-A393-5E8C9759A219}">
      <dsp:nvSpPr>
        <dsp:cNvPr id="0" name=""/>
        <dsp:cNvSpPr/>
      </dsp:nvSpPr>
      <dsp:spPr>
        <a:xfrm>
          <a:off x="2243806" y="960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8411F-DD09-4BDB-BC10-04ACEAF725F4}">
      <dsp:nvSpPr>
        <dsp:cNvPr id="0" name=""/>
        <dsp:cNvSpPr/>
      </dsp:nvSpPr>
      <dsp:spPr>
        <a:xfrm>
          <a:off x="2339506" y="91875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university</a:t>
          </a:r>
        </a:p>
      </dsp:txBody>
      <dsp:txXfrm>
        <a:off x="2355525" y="107894"/>
        <a:ext cx="829258" cy="514885"/>
      </dsp:txXfrm>
    </dsp:sp>
    <dsp:sp modelId="{47E1146E-1CDC-47E4-8DAB-AFE05DECF416}">
      <dsp:nvSpPr>
        <dsp:cNvPr id="0" name=""/>
        <dsp:cNvSpPr/>
      </dsp:nvSpPr>
      <dsp:spPr>
        <a:xfrm>
          <a:off x="1458884" y="812187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8676B-A542-463B-9B00-BE8D5C66C705}">
      <dsp:nvSpPr>
        <dsp:cNvPr id="0" name=""/>
        <dsp:cNvSpPr/>
      </dsp:nvSpPr>
      <dsp:spPr>
        <a:xfrm>
          <a:off x="1554584" y="903102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</a:t>
          </a:r>
        </a:p>
      </dsp:txBody>
      <dsp:txXfrm>
        <a:off x="1570603" y="919121"/>
        <a:ext cx="829258" cy="514885"/>
      </dsp:txXfrm>
    </dsp:sp>
    <dsp:sp modelId="{FB882411-D4FE-465E-A957-42B62B76650A}">
      <dsp:nvSpPr>
        <dsp:cNvPr id="0" name=""/>
        <dsp:cNvSpPr/>
      </dsp:nvSpPr>
      <dsp:spPr>
        <a:xfrm>
          <a:off x="927937" y="1595794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944CF-F523-4BA1-85B0-2BCDF665B8F3}">
      <dsp:nvSpPr>
        <dsp:cNvPr id="0" name=""/>
        <dsp:cNvSpPr/>
      </dsp:nvSpPr>
      <dsp:spPr>
        <a:xfrm>
          <a:off x="1023637" y="1686709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student</a:t>
          </a:r>
        </a:p>
      </dsp:txBody>
      <dsp:txXfrm>
        <a:off x="1039656" y="1702728"/>
        <a:ext cx="829258" cy="514885"/>
      </dsp:txXfrm>
    </dsp:sp>
    <dsp:sp modelId="{B222E94B-6396-4CA5-9CA6-EB23E8396066}">
      <dsp:nvSpPr>
        <dsp:cNvPr id="0" name=""/>
        <dsp:cNvSpPr/>
      </dsp:nvSpPr>
      <dsp:spPr>
        <a:xfrm>
          <a:off x="1980633" y="1595794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C62F2-5439-4AD4-B17B-B9167B3D3396}">
      <dsp:nvSpPr>
        <dsp:cNvPr id="0" name=""/>
        <dsp:cNvSpPr/>
      </dsp:nvSpPr>
      <dsp:spPr>
        <a:xfrm>
          <a:off x="2076332" y="1686709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student</a:t>
          </a:r>
        </a:p>
      </dsp:txBody>
      <dsp:txXfrm>
        <a:off x="2092351" y="1702728"/>
        <a:ext cx="829258" cy="514885"/>
      </dsp:txXfrm>
    </dsp:sp>
    <dsp:sp modelId="{793C2A5A-BBE0-4097-9685-93D047C63C15}">
      <dsp:nvSpPr>
        <dsp:cNvPr id="0" name=""/>
        <dsp:cNvSpPr/>
      </dsp:nvSpPr>
      <dsp:spPr>
        <a:xfrm>
          <a:off x="3033328" y="798377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81541-97BC-4F2E-AA61-7C585C00DD39}">
      <dsp:nvSpPr>
        <dsp:cNvPr id="0" name=""/>
        <dsp:cNvSpPr/>
      </dsp:nvSpPr>
      <dsp:spPr>
        <a:xfrm>
          <a:off x="3129028" y="889292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</a:t>
          </a:r>
        </a:p>
      </dsp:txBody>
      <dsp:txXfrm>
        <a:off x="3145047" y="905311"/>
        <a:ext cx="829258" cy="514885"/>
      </dsp:txXfrm>
    </dsp:sp>
    <dsp:sp modelId="{DF2E79A3-C0F0-4CA1-9E01-D3658C489863}">
      <dsp:nvSpPr>
        <dsp:cNvPr id="0" name=""/>
        <dsp:cNvSpPr/>
      </dsp:nvSpPr>
      <dsp:spPr>
        <a:xfrm>
          <a:off x="3033328" y="1595794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725EC-B75D-4532-A909-29C0DC3B8160}">
      <dsp:nvSpPr>
        <dsp:cNvPr id="0" name=""/>
        <dsp:cNvSpPr/>
      </dsp:nvSpPr>
      <dsp:spPr>
        <a:xfrm>
          <a:off x="3129028" y="1686709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student</a:t>
          </a:r>
        </a:p>
      </dsp:txBody>
      <dsp:txXfrm>
        <a:off x="3145047" y="1702728"/>
        <a:ext cx="829258" cy="514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0BC6C-25FC-4EAB-82C1-73D8A00FA7AA}">
      <dsp:nvSpPr>
        <dsp:cNvPr id="0" name=""/>
        <dsp:cNvSpPr/>
      </dsp:nvSpPr>
      <dsp:spPr>
        <a:xfrm>
          <a:off x="3418256" y="1345300"/>
          <a:ext cx="91440" cy="250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9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2273F-3E51-4B7A-8D1F-D5F0B2BDD329}">
      <dsp:nvSpPr>
        <dsp:cNvPr id="0" name=""/>
        <dsp:cNvSpPr/>
      </dsp:nvSpPr>
      <dsp:spPr>
        <a:xfrm>
          <a:off x="2674455" y="547883"/>
          <a:ext cx="789521" cy="250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04"/>
              </a:lnTo>
              <a:lnTo>
                <a:pt x="789521" y="170704"/>
              </a:lnTo>
              <a:lnTo>
                <a:pt x="789521" y="2504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D124D-0B84-4580-B304-5163E2490AE2}">
      <dsp:nvSpPr>
        <dsp:cNvPr id="0" name=""/>
        <dsp:cNvSpPr/>
      </dsp:nvSpPr>
      <dsp:spPr>
        <a:xfrm>
          <a:off x="1889532" y="1359110"/>
          <a:ext cx="521748" cy="236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94"/>
              </a:lnTo>
              <a:lnTo>
                <a:pt x="521748" y="156894"/>
              </a:lnTo>
              <a:lnTo>
                <a:pt x="521748" y="23668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E5AE7-C559-4FC4-998E-BE3314D696DD}">
      <dsp:nvSpPr>
        <dsp:cNvPr id="0" name=""/>
        <dsp:cNvSpPr/>
      </dsp:nvSpPr>
      <dsp:spPr>
        <a:xfrm>
          <a:off x="1358585" y="1359110"/>
          <a:ext cx="530947" cy="236683"/>
        </a:xfrm>
        <a:custGeom>
          <a:avLst/>
          <a:gdLst/>
          <a:ahLst/>
          <a:cxnLst/>
          <a:rect l="0" t="0" r="0" b="0"/>
          <a:pathLst>
            <a:path>
              <a:moveTo>
                <a:pt x="530947" y="0"/>
              </a:moveTo>
              <a:lnTo>
                <a:pt x="530947" y="156894"/>
              </a:lnTo>
              <a:lnTo>
                <a:pt x="0" y="156894"/>
              </a:lnTo>
              <a:lnTo>
                <a:pt x="0" y="23668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B53CF-C450-4206-82D0-561728C0F061}">
      <dsp:nvSpPr>
        <dsp:cNvPr id="0" name=""/>
        <dsp:cNvSpPr/>
      </dsp:nvSpPr>
      <dsp:spPr>
        <a:xfrm>
          <a:off x="1889532" y="547883"/>
          <a:ext cx="784922" cy="264303"/>
        </a:xfrm>
        <a:custGeom>
          <a:avLst/>
          <a:gdLst/>
          <a:ahLst/>
          <a:cxnLst/>
          <a:rect l="0" t="0" r="0" b="0"/>
          <a:pathLst>
            <a:path>
              <a:moveTo>
                <a:pt x="784922" y="0"/>
              </a:moveTo>
              <a:lnTo>
                <a:pt x="784922" y="184513"/>
              </a:lnTo>
              <a:lnTo>
                <a:pt x="0" y="184513"/>
              </a:lnTo>
              <a:lnTo>
                <a:pt x="0" y="2643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4032-9D6F-4326-A393-5E8C9759A219}">
      <dsp:nvSpPr>
        <dsp:cNvPr id="0" name=""/>
        <dsp:cNvSpPr/>
      </dsp:nvSpPr>
      <dsp:spPr>
        <a:xfrm>
          <a:off x="2243806" y="960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8411F-DD09-4BDB-BC10-04ACEAF725F4}">
      <dsp:nvSpPr>
        <dsp:cNvPr id="0" name=""/>
        <dsp:cNvSpPr/>
      </dsp:nvSpPr>
      <dsp:spPr>
        <a:xfrm>
          <a:off x="2339506" y="91875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university</a:t>
          </a:r>
        </a:p>
      </dsp:txBody>
      <dsp:txXfrm>
        <a:off x="2355525" y="107894"/>
        <a:ext cx="829258" cy="514885"/>
      </dsp:txXfrm>
    </dsp:sp>
    <dsp:sp modelId="{47E1146E-1CDC-47E4-8DAB-AFE05DECF416}">
      <dsp:nvSpPr>
        <dsp:cNvPr id="0" name=""/>
        <dsp:cNvSpPr/>
      </dsp:nvSpPr>
      <dsp:spPr>
        <a:xfrm>
          <a:off x="1458884" y="812187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8676B-A542-463B-9B00-BE8D5C66C705}">
      <dsp:nvSpPr>
        <dsp:cNvPr id="0" name=""/>
        <dsp:cNvSpPr/>
      </dsp:nvSpPr>
      <dsp:spPr>
        <a:xfrm>
          <a:off x="1554584" y="903102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</a:t>
          </a:r>
        </a:p>
      </dsp:txBody>
      <dsp:txXfrm>
        <a:off x="1570603" y="919121"/>
        <a:ext cx="829258" cy="514885"/>
      </dsp:txXfrm>
    </dsp:sp>
    <dsp:sp modelId="{FB882411-D4FE-465E-A957-42B62B76650A}">
      <dsp:nvSpPr>
        <dsp:cNvPr id="0" name=""/>
        <dsp:cNvSpPr/>
      </dsp:nvSpPr>
      <dsp:spPr>
        <a:xfrm>
          <a:off x="927937" y="1595794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944CF-F523-4BA1-85B0-2BCDF665B8F3}">
      <dsp:nvSpPr>
        <dsp:cNvPr id="0" name=""/>
        <dsp:cNvSpPr/>
      </dsp:nvSpPr>
      <dsp:spPr>
        <a:xfrm>
          <a:off x="1023637" y="1686709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student</a:t>
          </a:r>
        </a:p>
      </dsp:txBody>
      <dsp:txXfrm>
        <a:off x="1039656" y="1702728"/>
        <a:ext cx="829258" cy="514885"/>
      </dsp:txXfrm>
    </dsp:sp>
    <dsp:sp modelId="{B222E94B-6396-4CA5-9CA6-EB23E8396066}">
      <dsp:nvSpPr>
        <dsp:cNvPr id="0" name=""/>
        <dsp:cNvSpPr/>
      </dsp:nvSpPr>
      <dsp:spPr>
        <a:xfrm>
          <a:off x="1980633" y="1595794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C62F2-5439-4AD4-B17B-B9167B3D3396}">
      <dsp:nvSpPr>
        <dsp:cNvPr id="0" name=""/>
        <dsp:cNvSpPr/>
      </dsp:nvSpPr>
      <dsp:spPr>
        <a:xfrm>
          <a:off x="2076332" y="1686709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student</a:t>
          </a:r>
        </a:p>
      </dsp:txBody>
      <dsp:txXfrm>
        <a:off x="2092351" y="1702728"/>
        <a:ext cx="829258" cy="514885"/>
      </dsp:txXfrm>
    </dsp:sp>
    <dsp:sp modelId="{793C2A5A-BBE0-4097-9685-93D047C63C15}">
      <dsp:nvSpPr>
        <dsp:cNvPr id="0" name=""/>
        <dsp:cNvSpPr/>
      </dsp:nvSpPr>
      <dsp:spPr>
        <a:xfrm>
          <a:off x="3033328" y="798377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81541-97BC-4F2E-AA61-7C585C00DD39}">
      <dsp:nvSpPr>
        <dsp:cNvPr id="0" name=""/>
        <dsp:cNvSpPr/>
      </dsp:nvSpPr>
      <dsp:spPr>
        <a:xfrm>
          <a:off x="3129028" y="889292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</a:t>
          </a:r>
        </a:p>
      </dsp:txBody>
      <dsp:txXfrm>
        <a:off x="3145047" y="905311"/>
        <a:ext cx="829258" cy="514885"/>
      </dsp:txXfrm>
    </dsp:sp>
    <dsp:sp modelId="{DF2E79A3-C0F0-4CA1-9E01-D3658C489863}">
      <dsp:nvSpPr>
        <dsp:cNvPr id="0" name=""/>
        <dsp:cNvSpPr/>
      </dsp:nvSpPr>
      <dsp:spPr>
        <a:xfrm>
          <a:off x="3033328" y="1595794"/>
          <a:ext cx="861296" cy="546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725EC-B75D-4532-A909-29C0DC3B8160}">
      <dsp:nvSpPr>
        <dsp:cNvPr id="0" name=""/>
        <dsp:cNvSpPr/>
      </dsp:nvSpPr>
      <dsp:spPr>
        <a:xfrm>
          <a:off x="3129028" y="1686709"/>
          <a:ext cx="861296" cy="54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student</a:t>
          </a:r>
        </a:p>
      </dsp:txBody>
      <dsp:txXfrm>
        <a:off x="3145047" y="1702728"/>
        <a:ext cx="829258" cy="51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CBA69E-FB73-85B4-382C-841480C189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977D4-1D40-A7B5-9E4E-EDA808BD4F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4209B8-535D-4EB4-83F5-3A9FAD998973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822DF-5071-163B-DC67-E8EB34E37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B7B51-FEA2-5584-4442-9CC823E59E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E97311-4194-449F-A6F7-D8F1F451B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7D52F2-ABA6-6D5C-21A5-8835AFC1F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D972C9-23E3-5158-7391-886EE9D4A9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68D684-9E68-4DD2-A159-2326817DE176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458880-1967-0154-E2F8-BB1D9CA9B3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DE42BF-8DD6-372C-92C8-2A7A0EE3C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24527-923C-0FFD-82AF-DAA42176E1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6704-B1CA-215B-E532-B7ED38444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6E8189-18B7-42E9-A3B2-5150E71B7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1A60F69-4B12-5665-9FD2-71B65BEC06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70DEA89-DB35-D97D-2269-81951FE694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FAB9172-8003-264C-8DAF-E5D5F6978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46AA2E-0C16-40F6-BBEB-DAA6919E0F3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Exert difference, independent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FBBB6-A0B4-4BCC-B7CB-F7625076A2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6E8189-18B7-42E9-A3B2-5150E71B7E5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4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AABA6224-AA38-BDAF-0A81-F6CCBEE57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9F07B049-F3E5-1BDC-AD82-9A529A66F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B22898-2B34-F2ED-BB80-1A764A3DE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AE62CB-F487-94B2-3F20-25A261BEE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958F30-2134-9589-6603-2DB4819B5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5871-97C8-4DDE-AD2B-21E8866AA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61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F8240-B2C9-6AD6-C100-1500CE604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B175CA-5740-8EFB-286E-911439D95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7C8A87-0B63-F2CF-EFC0-FFF0B0E01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47297-9AF7-4A98-A42E-85D5375FC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85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9748A5-E42A-986E-C11F-0C78ECF85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305BF-AE70-68A3-B4B6-86BB32656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C3910-C6D2-BE45-8813-747E64643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E67F4-33BA-4CF1-B5A0-7E713AB5E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18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9CD80E-308B-9EF4-DFE0-9729EC5A8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F29902-2F3F-F30C-6893-3D7FBAE04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4D76B9-ED54-11E7-A9DE-6163CA2DA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96179-5153-4DCC-982F-CFD2AC856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9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DE5914-0C8F-93C5-2923-80A76BA9B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EC412D-04E4-B9FA-7FF8-5A059D7A4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67EA17-EEDC-C88A-3CE5-AA0BEF33A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767D-D91C-4CAB-B92C-AC1C51912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80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6FDA5B-4CF1-197B-6B51-32E0156E7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E2C61-F190-EADB-E523-32361225D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F338B-B8FB-74AC-9180-97018832D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05E61-AB09-4CF5-A8CF-A075AED3F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11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0404AB-70A4-E217-FDAB-CBEBBD4CD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9E8BC3-89B5-5106-BC1C-2E2FE6E04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A2AF5B-81FD-217B-E01A-A66B6166A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B319-FA97-4525-82EA-290D31DF2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59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C77198-7D1C-9FC0-DFAF-A99A6F97D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E60EFD-AAC8-1FF3-8E32-B864D37D4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DAAE70-B9D2-49B0-50D2-130C85BB9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04518-4C46-4ECC-82B0-4FC61F922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7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0B5B9F-879C-3A14-5118-E1F083D1A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B05557-492D-F4FE-0B25-E0F461114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C05A3F-82F4-DED1-612D-CAE8EA217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00D7-498D-4847-998E-9C94FB6D9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72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3280F-A7AF-5D92-2789-57D1C1D9B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8BBB5-CE5B-726F-0571-6D57567ED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74819-7F86-ECEF-8D55-E67BFFCFE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5533E-4464-4E73-9E4F-D127CAAD3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59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AEEBC-DACD-02D7-C465-B4F0F2131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5905A-2BD0-E694-F6FE-CFDAB2A42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7921A-B8C0-6F65-16CC-DFC1F89C9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2051-1EE9-46CF-AE43-E00EBE8FB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55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90E6BE-82AA-07F8-EFC4-59801E70F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1D252F-B0E6-7271-E04A-7125412A8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7679F5B-86E9-AE52-3D45-CB6A990F0F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E6034E9-17FF-E7B9-EAE4-FD43C8AA3F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72F8AE2-2B06-9434-0CB3-2E3099E784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B1FC485-0D7E-45D0-9E32-34322803F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F3F8D44A-BC46-8638-F847-C3A7EF57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2843AF92-65E4-F5EC-80AF-0D957711E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9A903CE-9C16-10F4-B2B3-57F814D3B0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 414 – Multilevel and Mixed Models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F845DB2-8E33-D419-54F1-92CB61049B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1A72C5-B468-FD81-0FB1-A7822592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52582"/>
            <a:ext cx="3190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7214-0A97-A177-91EF-200357FB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don’t have a random sample,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F5DD9-18B6-CA97-81B3-17F8D238B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little history/timeline:</a:t>
            </a:r>
          </a:p>
          <a:p>
            <a:pPr lvl="1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70s, 80s: didn’t analyze the data at the right level (journalists)</a:t>
            </a:r>
          </a:p>
          <a:p>
            <a:pPr lvl="2"/>
            <a:r>
              <a:rPr lang="en-US" sz="1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Ecological fallacy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: using aggregate-level results to make inferences about individuals</a:t>
            </a:r>
          </a:p>
          <a:p>
            <a:pPr lvl="2"/>
            <a:r>
              <a:rPr lang="en-US" sz="1400" dirty="0">
                <a:solidFill>
                  <a:srgbClr val="0000FF"/>
                </a:solidFill>
              </a:rPr>
              <a:t>Atomistic fallacy</a:t>
            </a:r>
            <a:r>
              <a:rPr lang="en-US" sz="1400" dirty="0">
                <a:solidFill>
                  <a:srgbClr val="202122"/>
                </a:solidFill>
              </a:rPr>
              <a:t>: using individual-level results to make inferences about groups</a:t>
            </a:r>
          </a:p>
          <a:p>
            <a:pPr lvl="2"/>
            <a:r>
              <a:rPr lang="en-US" sz="1400" dirty="0">
                <a:solidFill>
                  <a:srgbClr val="202122"/>
                </a:solidFill>
              </a:rPr>
              <a:t>Examples: </a:t>
            </a:r>
          </a:p>
          <a:p>
            <a:pPr lvl="3"/>
            <a:r>
              <a:rPr lang="en-US" sz="1400" dirty="0">
                <a:solidFill>
                  <a:srgbClr val="202122"/>
                </a:solidFill>
              </a:rPr>
              <a:t>The greater the proportion of immigrants in a state, the lower its average illiteracy; but immigrants are on average more illiterate (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Robinson, 1950)</a:t>
            </a:r>
          </a:p>
          <a:p>
            <a:pPr lvl="3"/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Wealthier states tend to vote more Democratic, but wealthier people tend to vote Republican</a:t>
            </a:r>
          </a:p>
          <a:p>
            <a:pPr lvl="3"/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That Italian was unfriendly to me so all Italians are unfriendly</a:t>
            </a:r>
          </a:p>
          <a:p>
            <a:pPr lvl="3"/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Individual-level poverty vs. neighborhood level poverty on well-being</a:t>
            </a:r>
          </a:p>
          <a:p>
            <a:pPr lvl="1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80s: Better understand classroom dynamics (impact of contextual factors)</a:t>
            </a:r>
          </a:p>
          <a:p>
            <a:pPr lvl="1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90s and 00s: wanted to understand how the environment/ organization impacts the individual; data collecting over time (e.g., panel data), community </a:t>
            </a:r>
            <a:r>
              <a:rPr lang="en-US" sz="1800">
                <a:ea typeface="Calibri" panose="020F0502020204030204" pitchFamily="34" charset="0"/>
                <a:cs typeface="Times New Roman" panose="02020603050405020304" pitchFamily="18" charset="0"/>
              </a:rPr>
              <a:t>level interventions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028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8272-5E0F-4B16-C152-539DEA99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B8FAC-18E4-10F5-0177-47468DB0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What might impact a student’s exam score?</a:t>
            </a:r>
          </a:p>
          <a:p>
            <a:r>
              <a:rPr lang="en-US" sz="2400" dirty="0"/>
              <a:t>The relationships can differ across levels:</a:t>
            </a:r>
          </a:p>
          <a:p>
            <a:pPr lvl="1"/>
            <a:r>
              <a:rPr lang="en-US" sz="2000" dirty="0"/>
              <a:t>	A high-pressure class can negatively impact performance; </a:t>
            </a:r>
          </a:p>
          <a:p>
            <a:pPr lvl="1"/>
            <a:r>
              <a:rPr lang="en-US" sz="2000" dirty="0"/>
              <a:t>	A high-pressure institution can positively impact performance (e.g., work together) </a:t>
            </a:r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AC7893-A5DA-9153-A4AA-349A7C01A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678793"/>
              </p:ext>
            </p:extLst>
          </p:nvPr>
        </p:nvGraphicFramePr>
        <p:xfrm>
          <a:off x="104215" y="1143000"/>
          <a:ext cx="4918262" cy="223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17D8CF4-52E6-3F6D-914C-9CC609B41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777783"/>
              </p:ext>
            </p:extLst>
          </p:nvPr>
        </p:nvGraphicFramePr>
        <p:xfrm>
          <a:off x="3956797" y="1143000"/>
          <a:ext cx="4918262" cy="223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8CB763-B2DF-6A49-185F-362B5D963C4E}"/>
              </a:ext>
            </a:extLst>
          </p:cNvPr>
          <p:cNvSpPr txBox="1"/>
          <p:nvPr/>
        </p:nvSpPr>
        <p:spPr>
          <a:xfrm>
            <a:off x="815340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5428D-33B9-53D0-634E-1EED40BC8832}"/>
              </a:ext>
            </a:extLst>
          </p:cNvPr>
          <p:cNvSpPr txBox="1"/>
          <p:nvPr/>
        </p:nvSpPr>
        <p:spPr>
          <a:xfrm>
            <a:off x="8153400" y="205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1F343-A80C-5345-07E9-7E5E16E61D04}"/>
              </a:ext>
            </a:extLst>
          </p:cNvPr>
          <p:cNvSpPr txBox="1"/>
          <p:nvPr/>
        </p:nvSpPr>
        <p:spPr>
          <a:xfrm>
            <a:off x="80772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21441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5603-E9F4-C085-866B-18345480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9D72-E599-435E-35C3-5172D1456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363D7-8CB3-D3C8-EA4D-33830699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59" y="4348162"/>
            <a:ext cx="7429500" cy="1243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37536C-962F-5F32-574B-2C0A39975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30" y="1131094"/>
            <a:ext cx="5985164" cy="2049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8541F-92F4-3CEF-9835-03CE798B1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209" y="2377408"/>
            <a:ext cx="4862082" cy="2393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1FF9A-5729-D7A4-6944-FC84C7E44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903" y="1200150"/>
            <a:ext cx="6122194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EAB288-64F0-6326-E102-17350BB95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0916" y="1168003"/>
            <a:ext cx="5922169" cy="45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AE35-E5CF-80E7-29CF-228C0E9A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Multilevel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84D97-C66D-B926-E356-3B3C0FCE3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Cases are “nested” or “clustered” with groups that are more similar to each other than to observations in other groups</a:t>
            </a:r>
          </a:p>
          <a:p>
            <a:pPr lvl="1">
              <a:defRPr/>
            </a:pPr>
            <a:r>
              <a:rPr lang="en-US" altLang="en-US" dirty="0"/>
              <a:t>e.g., geographical area or institution</a:t>
            </a:r>
          </a:p>
          <a:p>
            <a:pPr lvl="1">
              <a:defRPr/>
            </a:pPr>
            <a:r>
              <a:rPr lang="en-US" altLang="en-US" dirty="0"/>
              <a:t>e.g., plants in the same pot</a:t>
            </a:r>
          </a:p>
          <a:p>
            <a:pPr lvl="1">
              <a:defRPr/>
            </a:pPr>
            <a:r>
              <a:rPr lang="en-US" altLang="en-US" dirty="0"/>
              <a:t>e.g., repeated measurements of individual over time</a:t>
            </a:r>
          </a:p>
          <a:p>
            <a:pPr marL="344487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4714A3-934E-DE5B-D618-95245B634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5217"/>
              </p:ext>
            </p:extLst>
          </p:nvPr>
        </p:nvGraphicFramePr>
        <p:xfrm>
          <a:off x="1295400" y="4907280"/>
          <a:ext cx="6096000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12612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43484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4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10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00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89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C01C-974E-F5D7-ACD0-F8EED9A1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3, with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CB51-B0B9-1F50-4CAF-BB9D3AB7D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 units = criminals</a:t>
            </a:r>
          </a:p>
          <a:p>
            <a:pPr lvl="1"/>
            <a:r>
              <a:rPr lang="en-US" dirty="0"/>
              <a:t>Sentence</a:t>
            </a:r>
          </a:p>
          <a:p>
            <a:r>
              <a:rPr lang="en-US" dirty="0"/>
              <a:t>Level 2 units = judges</a:t>
            </a:r>
          </a:p>
          <a:p>
            <a:pPr lvl="1"/>
            <a:r>
              <a:rPr lang="en-US" dirty="0"/>
              <a:t>Age</a:t>
            </a:r>
          </a:p>
          <a:p>
            <a:pPr lvl="1"/>
            <a:endParaRPr lang="en-US" dirty="0"/>
          </a:p>
          <a:p>
            <a:r>
              <a:rPr lang="en-US" dirty="0"/>
              <a:t>Level 1 units = survey respondent</a:t>
            </a:r>
          </a:p>
          <a:p>
            <a:pPr lvl="1"/>
            <a:r>
              <a:rPr lang="en-US" dirty="0"/>
              <a:t>Response</a:t>
            </a:r>
          </a:p>
          <a:p>
            <a:r>
              <a:rPr lang="en-US" dirty="0"/>
              <a:t>Level 2 units = interviewers</a:t>
            </a:r>
          </a:p>
          <a:p>
            <a:pPr lvl="1"/>
            <a:r>
              <a:rPr lang="en-US" dirty="0"/>
              <a:t>How asked the question</a:t>
            </a:r>
          </a:p>
        </p:txBody>
      </p:sp>
    </p:spTree>
    <p:extLst>
      <p:ext uri="{BB962C8B-B14F-4D97-AF65-F5344CB8AC3E}">
        <p14:creationId xmlns:p14="http://schemas.microsoft.com/office/powerpoint/2010/main" val="28442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A5BFE37-C263-AB92-0CC2-E122824A9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Do	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E9CEC168-1201-80D9-8D9B-CCB69CD682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/>
              <a:t>Skim</a:t>
            </a:r>
            <a:r>
              <a:rPr lang="en-US" altLang="en-US" dirty="0"/>
              <a:t> Ch. 2</a:t>
            </a:r>
          </a:p>
          <a:p>
            <a:r>
              <a:rPr lang="en-US" altLang="en-US" dirty="0"/>
              <a:t>Start looking for multilevel data</a:t>
            </a:r>
          </a:p>
          <a:p>
            <a:r>
              <a:rPr lang="en-US" altLang="en-US" dirty="0"/>
              <a:t>Initial survey, introduction</a:t>
            </a:r>
          </a:p>
          <a:p>
            <a:r>
              <a:rPr lang="en-US" altLang="en-US" dirty="0"/>
              <a:t>Install R/RStudio </a:t>
            </a:r>
          </a:p>
          <a:p>
            <a:r>
              <a:rPr lang="en-US" altLang="en-US" dirty="0"/>
              <a:t>Review: When can I fit a regression model to data?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8181A13-F450-C0A0-B30F-55803B229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Multilevel models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013597B-D21B-14CC-E77F-A775FFE982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Multilevel data (Ch. 2)</a:t>
            </a:r>
          </a:p>
          <a:p>
            <a:r>
              <a:rPr lang="en-US" altLang="en-US" dirty="0"/>
              <a:t>Modelling (Review + Enhance)</a:t>
            </a:r>
          </a:p>
          <a:p>
            <a:r>
              <a:rPr lang="en-US" altLang="en-US" dirty="0"/>
              <a:t>Technical and Nontechnical communication</a:t>
            </a:r>
          </a:p>
          <a:p>
            <a:r>
              <a:rPr lang="en-US" altLang="en-US" dirty="0"/>
              <a:t>Applications</a:t>
            </a:r>
          </a:p>
          <a:p>
            <a:r>
              <a:rPr lang="en-US" altLang="en-US" dirty="0"/>
              <a:t>Software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3A1AC53-66E3-360B-CC8D-CD19604AF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 414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BAF17C37-4C20-F4D0-80B8-178CA57E67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Syllabus </a:t>
            </a:r>
          </a:p>
          <a:p>
            <a:pPr>
              <a:defRPr/>
            </a:pPr>
            <a:r>
              <a:rPr lang="en-US" altLang="en-US" dirty="0"/>
              <a:t>Textbook</a:t>
            </a:r>
          </a:p>
          <a:p>
            <a:pPr>
              <a:defRPr/>
            </a:pPr>
            <a:r>
              <a:rPr lang="en-US" altLang="en-US" dirty="0"/>
              <a:t>Software</a:t>
            </a:r>
          </a:p>
          <a:p>
            <a:pPr>
              <a:defRPr/>
            </a:pPr>
            <a:r>
              <a:rPr lang="en-US" altLang="en-US" dirty="0"/>
              <a:t>Handouts</a:t>
            </a:r>
          </a:p>
          <a:p>
            <a:pPr>
              <a:defRPr/>
            </a:pPr>
            <a:r>
              <a:rPr lang="en-US" altLang="en-US" dirty="0"/>
              <a:t>Homework </a:t>
            </a:r>
          </a:p>
          <a:p>
            <a:pPr>
              <a:defRPr/>
            </a:pPr>
            <a:r>
              <a:rPr lang="en-US" altLang="en-US" dirty="0"/>
              <a:t>Quizzes</a:t>
            </a:r>
          </a:p>
          <a:p>
            <a:pPr>
              <a:defRPr/>
            </a:pPr>
            <a:r>
              <a:rPr lang="en-US" altLang="en-US" dirty="0"/>
              <a:t>Office hours (in person, zoom)</a:t>
            </a:r>
          </a:p>
          <a:p>
            <a:pPr>
              <a:defRPr/>
            </a:pPr>
            <a:r>
              <a:rPr lang="en-US" altLang="en-US" dirty="0"/>
              <a:t>Project</a:t>
            </a:r>
          </a:p>
          <a:p>
            <a:pPr>
              <a:defRPr/>
            </a:pPr>
            <a:r>
              <a:rPr lang="en-US" altLang="en-US" dirty="0"/>
              <a:t>Discord server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9D108-4223-1CEA-D334-C5F68134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12" y="1066800"/>
            <a:ext cx="18288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DB3C9-32EB-DCFE-D42B-7E8D44CA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12" y="3638363"/>
            <a:ext cx="2046287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0188F-B4FB-2417-EE93-F9BE33C3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22362"/>
            <a:ext cx="16891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CB75-067A-36A1-33B5-3BA46681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E1B6-1CA3-F526-6C12-F4B65AC0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can I find a line? How do I find a line?</a:t>
            </a:r>
          </a:p>
          <a:p>
            <a:r>
              <a:rPr lang="en-US" dirty="0"/>
              <a:t>How do I measure the strength of the association?</a:t>
            </a:r>
          </a:p>
          <a:p>
            <a:r>
              <a:rPr lang="en-US" dirty="0"/>
              <a:t>When am I allowed to interpret this slope?</a:t>
            </a:r>
          </a:p>
          <a:p>
            <a:r>
              <a:rPr lang="en-US" dirty="0"/>
              <a:t>When am I allowed to use causal language?</a:t>
            </a:r>
          </a:p>
          <a:p>
            <a:r>
              <a:rPr lang="en-US" dirty="0"/>
              <a:t>When am I allowed to use the p-values? Confidence intervals?</a:t>
            </a:r>
          </a:p>
        </p:txBody>
      </p:sp>
    </p:spTree>
    <p:extLst>
      <p:ext uri="{BB962C8B-B14F-4D97-AF65-F5344CB8AC3E}">
        <p14:creationId xmlns:p14="http://schemas.microsoft.com/office/powerpoint/2010/main" val="191631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E825-C21C-6E46-A357-C16E44AF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DEBA-413C-ACDD-60B7-BF9E9E4C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for cars to reach 60 mph</a:t>
            </a:r>
          </a:p>
          <a:p>
            <a:pPr lvl="1"/>
            <a:r>
              <a:rPr lang="en-US" dirty="0"/>
              <a:t>“cases”?</a:t>
            </a:r>
          </a:p>
          <a:p>
            <a:pPr lvl="1"/>
            <a:r>
              <a:rPr lang="en-US" dirty="0"/>
              <a:t>Measurement units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Why are these values not all the same?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E2294-7012-316B-E15A-A3D0A5A1E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303514"/>
            <a:ext cx="4114800" cy="31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ACEA-B389-48DF-BBC9-3D429072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A8BF5-7553-60D9-E980-80F0DD961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predict acceleration time from weight?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B041B-DA1C-440F-9BDE-B92DDB35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2590800"/>
            <a:ext cx="50101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1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490E-A201-ACDF-E77D-088810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E5012-B767-0977-AD01-8EC53C6D2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Staring salaries of 24 college graduates, including their starting salary </a:t>
            </a:r>
          </a:p>
          <a:p>
            <a:pPr lvl="1"/>
            <a:r>
              <a:rPr lang="en-US" dirty="0"/>
              <a:t>What’s wrong with this graph?</a:t>
            </a:r>
          </a:p>
          <a:p>
            <a:pPr lvl="1"/>
            <a:r>
              <a:rPr lang="en-US" dirty="0"/>
              <a:t>Why aren’t these values all the same?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3C8C3-F1D4-2C21-3368-2EFDEA03A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524237"/>
            <a:ext cx="4038600" cy="261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2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1819-D771-D714-D50C-A3320134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CD08C-396B-EC24-B503-E83004622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predict salary based on how many semesters they spent in college?</a:t>
            </a:r>
          </a:p>
          <a:p>
            <a:pPr lvl="1"/>
            <a:r>
              <a:rPr lang="en-US" dirty="0"/>
              <a:t>What should we be careful of?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28ABD-617D-CC0C-4F04-6AFDE252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0"/>
            <a:ext cx="3810000" cy="34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3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6EE2-4787-F43A-0AC1-8A4E40DC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don’t have a random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CB630-88B0-0D2E-8076-06BB7ADC0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example: </a:t>
            </a:r>
          </a:p>
          <a:p>
            <a:pPr lvl="1"/>
            <a:r>
              <a:rPr lang="en-US" dirty="0"/>
              <a:t>Cluster sampling (e.g., classrooms)</a:t>
            </a:r>
          </a:p>
          <a:p>
            <a:pPr lvl="1"/>
            <a:r>
              <a:rPr lang="en-US" dirty="0"/>
              <a:t>Repeat observations on the same individual (aka “longitudinal data”)</a:t>
            </a:r>
          </a:p>
          <a:p>
            <a:pPr lvl="1"/>
            <a:r>
              <a:rPr lang="en-US" dirty="0"/>
              <a:t>Observations collected over time (e.g., several years of data on same firm, aka “panel data”, “growth models”)</a:t>
            </a:r>
          </a:p>
          <a:p>
            <a:endParaRPr lang="en-US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18834</TotalTime>
  <Words>603</Words>
  <Application>Microsoft Office PowerPoint</Application>
  <PresentationFormat>On-screen Show (4:3)</PresentationFormat>
  <Paragraphs>116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Wingdings</vt:lpstr>
      <vt:lpstr>Default Theme</vt:lpstr>
      <vt:lpstr>Stat 414 – Multilevel and Mixed Models</vt:lpstr>
      <vt:lpstr>Multilevel models</vt:lpstr>
      <vt:lpstr>Stat 414</vt:lpstr>
      <vt:lpstr>Linear Regression Models…</vt:lpstr>
      <vt:lpstr>Example 1</vt:lpstr>
      <vt:lpstr>Example 1</vt:lpstr>
      <vt:lpstr>Example 2</vt:lpstr>
      <vt:lpstr>Example 2 cont.</vt:lpstr>
      <vt:lpstr>If we don’t have a random sample</vt:lpstr>
      <vt:lpstr>If we don’t have a random sample, cont.</vt:lpstr>
      <vt:lpstr>Hierarchical data</vt:lpstr>
      <vt:lpstr>PowerPoint Presentation</vt:lpstr>
      <vt:lpstr>Multilevel data</vt:lpstr>
      <vt:lpstr>Example 3, with partner</vt:lpstr>
      <vt:lpstr>To Do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ITS/CSS</dc:creator>
  <cp:lastModifiedBy>Beth L. Chance</cp:lastModifiedBy>
  <cp:revision>148</cp:revision>
  <cp:lastPrinted>2014-11-17T15:09:05Z</cp:lastPrinted>
  <dcterms:created xsi:type="dcterms:W3CDTF">2008-05-19T22:24:48Z</dcterms:created>
  <dcterms:modified xsi:type="dcterms:W3CDTF">2023-09-17T18:43:40Z</dcterms:modified>
</cp:coreProperties>
</file>