
<file path=[Content_Types].xml><?xml version="1.0" encoding="utf-8"?>
<Types xmlns="http://schemas.openxmlformats.org/package/2006/content-types">
  <Default Extension="bin" ContentType="application/vnd.openxmlformats-officedocument.oleObject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937" r:id="rId2"/>
  </p:sldMasterIdLst>
  <p:notesMasterIdLst>
    <p:notesMasterId r:id="rId19"/>
  </p:notesMasterIdLst>
  <p:handoutMasterIdLst>
    <p:handoutMasterId r:id="rId20"/>
  </p:handoutMasterIdLst>
  <p:sldIdLst>
    <p:sldId id="256" r:id="rId3"/>
    <p:sldId id="462" r:id="rId4"/>
    <p:sldId id="463" r:id="rId5"/>
    <p:sldId id="460" r:id="rId6"/>
    <p:sldId id="385" r:id="rId7"/>
    <p:sldId id="390" r:id="rId8"/>
    <p:sldId id="450" r:id="rId9"/>
    <p:sldId id="459" r:id="rId10"/>
    <p:sldId id="454" r:id="rId11"/>
    <p:sldId id="457" r:id="rId12"/>
    <p:sldId id="461" r:id="rId13"/>
    <p:sldId id="458" r:id="rId14"/>
    <p:sldId id="421" r:id="rId15"/>
    <p:sldId id="420" r:id="rId16"/>
    <p:sldId id="425" r:id="rId17"/>
    <p:sldId id="366" r:id="rId18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94660"/>
  </p:normalViewPr>
  <p:slideViewPr>
    <p:cSldViewPr>
      <p:cViewPr varScale="1">
        <p:scale>
          <a:sx n="123" d="100"/>
          <a:sy n="123" d="100"/>
        </p:scale>
        <p:origin x="11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F6FD7F-FDBF-2B72-CA9F-E3936A2334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AD21CC-F5E8-C2E3-C582-A46CA5580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AF72B85-F959-4EEE-A069-BEF47A52B448}" type="datetimeFigureOut">
              <a:rPr lang="en-US"/>
              <a:pPr>
                <a:defRPr/>
              </a:pPr>
              <a:t>2/19/2024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C83F55-FF15-A89E-686D-314BDE9449F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5FFE73-555A-2DF3-F084-59A7ADFE7F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9C848CD-CD60-417F-9529-46FB150785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DA00F3-F23F-29FE-7DBA-130C1640C7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5490DE-C334-D334-25D6-C6D6B5619A0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E4106D0-BDF9-4512-86F5-6E92321FBA15}" type="datetimeFigureOut">
              <a:rPr lang="en-US"/>
              <a:pPr>
                <a:defRPr/>
              </a:pPr>
              <a:t>2/19/2024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8153143-C3B9-BBFA-E8E8-5791FB4623B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8500"/>
            <a:ext cx="46561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3" tIns="46026" rIns="92053" bIns="4602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D83981B-59E9-B789-29A4-6509925A03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5325" y="4422775"/>
            <a:ext cx="5564188" cy="4187825"/>
          </a:xfrm>
          <a:prstGeom prst="rect">
            <a:avLst/>
          </a:prstGeom>
        </p:spPr>
        <p:txBody>
          <a:bodyPr vert="horz" lIns="92053" tIns="46026" rIns="92053" bIns="4602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3DE7E9-61D0-EDB1-17A4-350C1F9E29D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8A9C83-6AC7-7690-99C4-3C0FD067DF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1E7FA44-3EB9-4368-9F9F-C806FB6996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96813D36-D77C-91CA-568B-BAFF605AF0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67881EDB-2C45-3A1B-9268-2B459BA73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Smokers?</a:t>
            </a:r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CF4946A6-95A5-2058-D343-475786261A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533213-745D-40BF-8BCF-4834065765A0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07739A-9C13-4B07-ACD7-9EE662F43D5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268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Watch short video for Investigation 3.7</a:t>
            </a:r>
            <a:endParaRPr lang="en-US" altLang="en-US" sz="1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E7FA44-3EB9-4368-9F9F-C806FB699649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941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7">
            <a:extLst>
              <a:ext uri="{FF2B5EF4-FFF2-40B4-BE49-F238E27FC236}">
                <a16:creationId xmlns:a16="http://schemas.microsoft.com/office/drawing/2014/main" id="{4FC273F8-2E7F-3A83-1B28-28E28F89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Line 8">
            <a:extLst>
              <a:ext uri="{FF2B5EF4-FFF2-40B4-BE49-F238E27FC236}">
                <a16:creationId xmlns:a16="http://schemas.microsoft.com/office/drawing/2014/main" id="{059909DB-9479-95EA-93EA-1AA45B7F3C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9FC279-E4CC-04E8-C692-B63A8AD986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40395D-C8A8-5B82-2E54-4C1782A307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B91883-0B8D-C84E-35EB-1382A8C8BE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8716A-B8BF-4EEC-B39D-6F76D8B47F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7078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6EEE11-B1FB-E9B0-CBB8-9E2B33BB4D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20FD83-6816-7D54-381C-332866DCAB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F28D4E-23EA-E2C1-D384-3357EBAD68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9839F-5F00-4DDA-8F45-0F4C8CA944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416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BA9E7F-CA54-8DE6-AEA5-3DE78A9C7B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A2F76B-5A26-14E1-8E2D-87676D0E12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B778AB-2682-CB0F-D698-842C7DCBB9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8C818-79E1-4211-913B-2F42BDE760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967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D977E-54AF-4E92-A770-FA0518369F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EF5421-01CE-4825-9674-FB4BB483A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A5E62B-3919-404A-AD65-F66B986D2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D6CB-3223-472D-91A2-68D37F2B38D8}" type="datetime1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78CA6-017E-4B9F-97E7-7F0EB228F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F5BAD-E858-4E99-8FD1-A8B0E0EB1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CC89-4820-48AB-AB16-9EDB3A06B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7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1B38A-9E1D-49FA-A479-903F5BDBA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0F291-2486-44FF-8571-20A12A5BD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09817-D861-4D56-8A28-D6590390F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35CA3-0B3B-4FAA-A337-24F123F95C98}" type="datetime1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65918-A252-45A9-88D0-87DD17426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306DE-A0EC-4E4F-A0D1-D9A0E4C02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CC89-4820-48AB-AB16-9EDB3A06B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918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638BD-C860-4353-8A27-31E27E7E4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A6A22E-F2E2-473D-B377-519C5DC22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DC774-1999-4A13-8635-2C247463E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2976A-AEC2-4A44-B5F4-3888B9A04986}" type="datetime1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BF325-A912-44C4-B3C0-866121210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C45F0-2597-439F-8460-EF40C2BE1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CC89-4820-48AB-AB16-9EDB3A06B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81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41E31-064E-4139-A2C3-D86499F04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75CD5-F95A-45D8-BF84-A39FAF1A6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C45CAF-A483-42BE-98D8-01B323254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0AE0D6-92A8-4FAC-B444-54B73820B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ABEEC-8000-4C59-9AD1-063BDF7ADB0B}" type="datetime1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50FA50-D114-4808-B6AF-8C49F88B3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D88682-9CD3-4153-BEFF-6347A30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CC89-4820-48AB-AB16-9EDB3A06B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57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25DFC-E6F4-403E-8085-88C7E135E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5A432-A272-4DE2-B9EC-C14CB9487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05DBCB-50F4-4304-A302-32AE67880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187EA5-DDCE-4C95-B48A-52892B48BE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1E0755-DC40-43F1-8B70-EB5DF55A46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9A5501-F945-4759-922F-14BDAF107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EDFB-7858-4C6D-A0B5-441841B3FAD7}" type="datetime1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62755B-9C86-4906-9883-D942B3798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0A0CB3-4E59-4528-B3F4-A95C43FC4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CC89-4820-48AB-AB16-9EDB3A06B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87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81A22-943A-4CDB-B8E5-E8146E199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37B73B-324C-427D-8513-76560A1AC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8F66-D8B5-4742-9038-A459C39873E7}" type="datetime1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17A71F-E289-49E1-A91B-BAF06D524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EDE9BA-0610-4FDC-B844-EBD426867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CC89-4820-48AB-AB16-9EDB3A06B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39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30696-5627-4E2F-A0DA-D15636037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B3E4C-3AC8-40C7-93D3-8B9E4E8F2538}" type="datetime1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96BE1E-87B3-46FF-90A7-EBAFF5F78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969B82-2817-4032-8D98-28BEEBE77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CC89-4820-48AB-AB16-9EDB3A06B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9612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37491-06E5-42C5-B544-C1ABF1B86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B7F4F-D095-4CDA-80A7-FD11B2FCF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D6812A-EC76-489F-94AB-9B74F4E76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F85BF-1F88-4E11-905E-C6AFB3738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22CE0-2190-417C-BA9F-416870B233CE}" type="datetime1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5813D3-EA7C-4310-8F02-83C21778E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431F88-A8ED-470A-80B8-508398744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CC89-4820-48AB-AB16-9EDB3A06B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1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59A694-D254-46D4-CC1C-FC841C7B52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1FD87D-F4CA-F476-E804-96E23645FA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1012B7-691D-141A-4C49-60203CDAE3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D7CB7-1880-4702-90F2-60FBEDD842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63737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84024-1B35-413C-B833-1461737E9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F907B6-33A0-416F-9F60-5D0E542D26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A4A5A-D758-4796-96BC-41B2D7008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85188C-1351-4EDC-8C96-C14686685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2A83-718E-4D9C-A262-C13B0C3126E2}" type="datetime1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DD55E5-B171-4597-B2E1-031B20502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C52E61-87AD-4B42-8837-176E6386E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CC89-4820-48AB-AB16-9EDB3A06B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888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CC544-1F50-4E77-A8AF-E9D60AF02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5E4B04-32D4-4A76-AFE1-3DB9CCF32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2995E-D340-4C2F-9A4D-5F9B70EDB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70748-2B6C-4FE8-B172-8E36441F3873}" type="datetime1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B6D4A-3C2C-47CB-96B8-A26954457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4F60A-EE01-48B7-8923-328C602AC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CC89-4820-48AB-AB16-9EDB3A06B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5585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4887EF-B067-4AE8-A0FD-20EEA33645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687FCF-4E5B-4666-B343-176A8EDA5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325E40-CDE9-4231-B095-08C2FAE86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2868-C1EA-46FB-BEB9-BA535F224719}" type="datetime1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D2269-3247-4E81-9F9B-D47B58CFD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53A4E-FC05-418C-B750-887B6549E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CC89-4820-48AB-AB16-9EDB3A06B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1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161A05-53BB-0E0E-ECED-36FD8B31A8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D77816-C746-8457-B00E-92D2BB17C9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8CFA65-7B56-CEFF-B66F-2C1C012AE9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6C5A3-8B6C-417C-98D4-42133C635B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048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802DAC-06A6-C9FB-8DA5-DC09A23143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7353C5-3B76-F6A2-4EDA-92E00F95C4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DB96B2-3ED4-1303-931D-9BF89B3128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47EF1-A2EF-4B3B-A159-0AB82EEE23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1459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D53FFB1-D638-3C4A-65BE-48380DB5A6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E351731-45F7-AC05-82F5-509FA97419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991F68A-E211-4D0B-28F2-198A9A5267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7080E-29BC-45C2-AB44-5ABEB7E7B1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1244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2FE3275-40D3-130F-089C-2507277D51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E0B678B-36D7-CD01-42A3-C0F4AC81BB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E9E12DA-C78E-2EDD-1809-31572FB9AB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6C5DA-8660-4075-AA85-2A56E443AB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8846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38ADE1D-1719-B27F-7DC0-AA96F6B7E2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107AD19-3C08-F38D-415E-74C9465EE8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4C5DB6E-14D7-86F9-9D88-6E9618B0E2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ECAC6-A73F-4019-A1CA-D1A6C83C6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5323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5DAEBF-0F22-72BC-EB3F-C8EB331D49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6C97D4-0C0C-6076-8E97-844C277BCF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FE9496-A302-4827-550B-3612D8F443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FC014-3559-4FFD-AA5D-84C1E98F60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672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CA2D8C-EDF9-1E0F-8761-6BD8597B70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3A0C97-E0F0-F1B2-DF5B-14DC732D68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BA1537-88A1-5DD6-4C73-403791EEBB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2F309-5E7D-4EEB-A4E8-62D804524C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3675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8B2940C-37D5-9025-747E-BB415F7231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9DFDED0-B4D4-E0A1-1785-70E2D4B380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9684E5B1-E301-B393-2C0A-718CF606DFF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72813E9F-4817-5D3B-5E22-E449266A9F1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7E748CB3-9CD8-4D73-3157-43E336CF910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857D4003-C511-492A-9501-ADF2DFCC22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B76918F1-55FD-9FC5-428D-8BA01287B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0A758832-A9D5-1AD6-5DE0-89D43ED341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9C933B-5EED-4E64-85B8-E0DDD794F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42A41F-03D6-4502-936F-150A91580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26A32-0D17-42B3-8B14-CE43702D43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A4DC7-2A52-45DA-BBBB-E07B52EC6E9B}" type="datetime1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517194-0CBF-4315-9271-11800F35A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7B4E9-6140-43A3-9143-6E22A53955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7CC89-4820-48AB-AB16-9EDB3A06B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54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9F318117-5AB4-5168-91AC-61ADFA397AB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Stat 301 – Day 24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14CEF3AE-F3A1-7220-87E5-23906A67715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50912" y="2667000"/>
            <a:ext cx="7050087" cy="1752600"/>
          </a:xfrm>
        </p:spPr>
        <p:txBody>
          <a:bodyPr/>
          <a:lstStyle/>
          <a:p>
            <a:pPr eaLnBrk="1" hangingPunct="1"/>
            <a:r>
              <a:rPr lang="en-US" altLang="en-US" dirty="0"/>
              <a:t>Exact p-value for randomized experiments</a:t>
            </a: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AD1BD49F-940D-2CEF-7C3A-1B054E6CA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1" t="6512" r="2020" b="6052"/>
          <a:stretch>
            <a:fillRect/>
          </a:stretch>
        </p:blipFill>
        <p:spPr bwMode="auto">
          <a:xfrm>
            <a:off x="762000" y="4038600"/>
            <a:ext cx="7620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4">
            <a:extLst>
              <a:ext uri="{FF2B5EF4-FFF2-40B4-BE49-F238E27FC236}">
                <a16:creationId xmlns:a16="http://schemas.microsoft.com/office/drawing/2014/main" id="{D5923164-A578-F2BF-DB5F-7AD878EE81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Last Time – Could use # successes in Group A as statistic</a:t>
            </a:r>
          </a:p>
        </p:txBody>
      </p:sp>
      <p:sp>
        <p:nvSpPr>
          <p:cNvPr id="8195" name="Text Placeholder 5">
            <a:extLst>
              <a:ext uri="{FF2B5EF4-FFF2-40B4-BE49-F238E27FC236}">
                <a16:creationId xmlns:a16="http://schemas.microsoft.com/office/drawing/2014/main" id="{E2046FC0-CD87-051F-7012-18797BC635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.46666 or larger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36BBB26-C1AB-ACC8-C997-F758AC12A0A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en-US"/>
              <a:t> 10 or more successes</a:t>
            </a:r>
          </a:p>
        </p:txBody>
      </p:sp>
      <p:sp>
        <p:nvSpPr>
          <p:cNvPr id="8197" name="Content Placeholder 7">
            <a:extLst>
              <a:ext uri="{FF2B5EF4-FFF2-40B4-BE49-F238E27FC236}">
                <a16:creationId xmlns:a16="http://schemas.microsoft.com/office/drawing/2014/main" id="{0ABFF6BA-E56D-6449-1DC0-6004280F96C2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60605A5-8F93-ABAB-C695-BECFC63B8C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54238"/>
            <a:ext cx="2800350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CF2E6ED4-A826-B033-3813-8ED780253D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92350"/>
            <a:ext cx="2905125" cy="376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F3777B1-5ADE-2344-6926-DDE9D318C250}"/>
              </a:ext>
            </a:extLst>
          </p:cNvPr>
          <p:cNvSpPr txBox="1"/>
          <p:nvPr/>
        </p:nvSpPr>
        <p:spPr>
          <a:xfrm>
            <a:off x="6815138" y="2148951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Where centered?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2086E1-91AD-69A8-8B80-1C83C84319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9399" y="893763"/>
            <a:ext cx="2088037" cy="8766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CC065F-D182-01F1-2537-E577BAD6EA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4128F15-AC16-8BA6-8B0A-23ACEDB06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Simulation-based p-value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5F70C6B-7851-9E29-B888-C18C33EC1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 3.6: Is yawning contagious</a:t>
            </a:r>
          </a:p>
          <a:p>
            <a:pPr lvl="1"/>
            <a:r>
              <a:rPr lang="en-US" dirty="0"/>
              <a:t>Parameter: Difference in the probability of yawning with and without a yawn seed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5B6E524-B18E-2A84-9062-EE585CCB2C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3136328"/>
            <a:ext cx="2733675" cy="1143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5F60FEC-1080-6F60-E650-178BE0B238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3124200"/>
            <a:ext cx="2495550" cy="10763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79CCD21-35AE-2F13-00D2-13E221BC3D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4355528"/>
            <a:ext cx="2008798" cy="165258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2192AA1-05B0-89E8-A89B-6231B316C4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3937" y="4417931"/>
            <a:ext cx="1915063" cy="167272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4A92875-60FD-6499-3173-39A4F9DAAA26}"/>
              </a:ext>
            </a:extLst>
          </p:cNvPr>
          <p:cNvSpPr txBox="1"/>
          <p:nvPr/>
        </p:nvSpPr>
        <p:spPr>
          <a:xfrm>
            <a:off x="381000" y="4736528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34/50 x 14</a:t>
            </a:r>
          </a:p>
          <a:p>
            <a:r>
              <a:rPr lang="en-US" dirty="0"/>
              <a:t>= 9.52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4DFEE5F-605E-086E-65E8-67A187120269}"/>
              </a:ext>
            </a:extLst>
          </p:cNvPr>
          <p:cNvSpPr txBox="1"/>
          <p:nvPr/>
        </p:nvSpPr>
        <p:spPr>
          <a:xfrm>
            <a:off x="7158993" y="4736527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16/50 x 14</a:t>
            </a:r>
          </a:p>
          <a:p>
            <a:r>
              <a:rPr lang="en-US" dirty="0"/>
              <a:t>= 4.48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C1395E6C-DD25-0C71-4746-CEFF96305EA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14438" y="4417930"/>
            <a:ext cx="1706253" cy="188118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CF1CD8C-3F74-F919-2819-41A1C134348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75672" y="4297551"/>
            <a:ext cx="1706253" cy="200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75030F1-48AF-D957-8E1B-F9600185E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an “exact” p-value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4299881-03F3-0380-4F91-32441D111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Mathematical model of the shuffling process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5F77061-4848-DBC2-D2B7-9C6F190ED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300140"/>
            <a:ext cx="2733675" cy="11430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33F19C0E-B100-E839-1ADA-DEAF449F20D0}"/>
              </a:ext>
            </a:extLst>
          </p:cNvPr>
          <p:cNvSpPr txBox="1"/>
          <p:nvPr/>
        </p:nvSpPr>
        <p:spPr>
          <a:xfrm>
            <a:off x="4191001" y="2819400"/>
            <a:ext cx="4038600" cy="2585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Let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en-US" dirty="0"/>
              <a:t> represent the number of yawners in the </a:t>
            </a:r>
            <a:r>
              <a:rPr lang="en-US" dirty="0" err="1"/>
              <a:t>YawnSeed</a:t>
            </a:r>
            <a:r>
              <a:rPr lang="en-US" dirty="0"/>
              <a:t> group</a:t>
            </a:r>
          </a:p>
          <a:p>
            <a:r>
              <a:rPr lang="en-US" dirty="0"/>
              <a:t>p-value = P(X </a:t>
            </a:r>
            <a:r>
              <a:rPr lang="en-US" u="sng" dirty="0"/>
              <a:t>&gt;</a:t>
            </a:r>
            <a:r>
              <a:rPr lang="en-US" dirty="0"/>
              <a:t> 10)</a:t>
            </a:r>
          </a:p>
          <a:p>
            <a:r>
              <a:rPr lang="en-US" dirty="0"/>
              <a:t>= number of ways to have 10 yawners </a:t>
            </a:r>
          </a:p>
          <a:p>
            <a:r>
              <a:rPr lang="en-US" dirty="0"/>
              <a:t>    </a:t>
            </a:r>
            <a:r>
              <a:rPr lang="en-US" u="sng" dirty="0"/>
              <a:t>and 24 non-yawners in </a:t>
            </a:r>
            <a:r>
              <a:rPr lang="en-US" u="sng" dirty="0" err="1"/>
              <a:t>GroupA</a:t>
            </a:r>
            <a:endParaRPr lang="en-US" u="sng" dirty="0"/>
          </a:p>
          <a:p>
            <a:r>
              <a:rPr lang="en-US" dirty="0"/>
              <a:t>    number of ways to select 34 people </a:t>
            </a:r>
          </a:p>
          <a:p>
            <a:r>
              <a:rPr lang="en-US" dirty="0"/>
              <a:t>     for the </a:t>
            </a:r>
            <a:r>
              <a:rPr lang="en-US" dirty="0" err="1"/>
              <a:t>Yawnseed</a:t>
            </a:r>
            <a:r>
              <a:rPr lang="en-US" dirty="0"/>
              <a:t> group</a:t>
            </a:r>
          </a:p>
          <a:p>
            <a:r>
              <a:rPr lang="en-US" dirty="0"/>
              <a:t>=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u="sng" dirty="0">
                <a:solidFill>
                  <a:schemeClr val="accent2"/>
                </a:solidFill>
              </a:rPr>
              <a:t>C(14, 10) </a:t>
            </a:r>
            <a:r>
              <a:rPr lang="en-US" u="sng" dirty="0">
                <a:solidFill>
                  <a:srgbClr val="0070C0"/>
                </a:solidFill>
              </a:rPr>
              <a:t>x C(36, 24)</a:t>
            </a:r>
          </a:p>
          <a:p>
            <a:r>
              <a:rPr lang="en-US" dirty="0"/>
              <a:t>	</a:t>
            </a:r>
            <a:r>
              <a:rPr lang="en-US" dirty="0">
                <a:solidFill>
                  <a:srgbClr val="7030A0"/>
                </a:solidFill>
              </a:rPr>
              <a:t>C(50, 34)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E8CF367E-F16B-BB53-50EB-2CB650162174}"/>
              </a:ext>
            </a:extLst>
          </p:cNvPr>
          <p:cNvSpPr/>
          <p:nvPr/>
        </p:nvSpPr>
        <p:spPr>
          <a:xfrm>
            <a:off x="685800" y="2590800"/>
            <a:ext cx="2514600" cy="304800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DCAFAED-B4F9-3C49-E05E-7623B303D70D}"/>
              </a:ext>
            </a:extLst>
          </p:cNvPr>
          <p:cNvSpPr/>
          <p:nvPr/>
        </p:nvSpPr>
        <p:spPr>
          <a:xfrm>
            <a:off x="685800" y="2855929"/>
            <a:ext cx="2514600" cy="3048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4EAF1C2E-DF93-C128-5487-48797D132C8D}"/>
              </a:ext>
            </a:extLst>
          </p:cNvPr>
          <p:cNvSpPr/>
          <p:nvPr/>
        </p:nvSpPr>
        <p:spPr>
          <a:xfrm>
            <a:off x="685800" y="3124200"/>
            <a:ext cx="2514600" cy="304800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C22CEB0-0A79-6F4B-4BBB-5833714E0875}"/>
              </a:ext>
            </a:extLst>
          </p:cNvPr>
          <p:cNvSpPr/>
          <p:nvPr/>
        </p:nvSpPr>
        <p:spPr>
          <a:xfrm>
            <a:off x="1524000" y="25908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805BAF61-C7CD-060E-9388-284C9FF013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673" y="3865562"/>
            <a:ext cx="1706253" cy="1881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36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uiExpand="1" build="p"/>
      <p:bldP spid="25" grpId="0" animBg="1"/>
      <p:bldP spid="27" grpId="0" animBg="1"/>
      <p:bldP spid="28" grpId="0" animBg="1"/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3A43D037-4429-C880-7A54-6ED3B1A999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E9A57AE9-9690-E792-81C3-10A0AB21D1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3316" name="Picture 3">
            <a:extLst>
              <a:ext uri="{FF2B5EF4-FFF2-40B4-BE49-F238E27FC236}">
                <a16:creationId xmlns:a16="http://schemas.microsoft.com/office/drawing/2014/main" id="{4B33E4EC-2443-187D-EBBE-D48369108F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70281"/>
            <a:ext cx="7915275" cy="359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>
            <a:extLst>
              <a:ext uri="{FF2B5EF4-FFF2-40B4-BE49-F238E27FC236}">
                <a16:creationId xmlns:a16="http://schemas.microsoft.com/office/drawing/2014/main" id="{8F73D2B4-46ED-D79F-D999-A6843825A1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158837"/>
            <a:ext cx="59817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E985EE6-FA31-CCE5-8CE4-C8DC635FE1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9000" y="214044"/>
            <a:ext cx="2733675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DDB0FF7E-28AE-2722-74A4-22E5909FF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Fisher’s Exact Test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A9B46EA-1069-3E0E-EEBC-8B3835914C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Let </a:t>
            </a:r>
            <a:r>
              <a:rPr lang="en-US" altLang="en-US" i="1"/>
              <a:t>X</a:t>
            </a:r>
            <a:r>
              <a:rPr lang="en-US" altLang="en-US"/>
              <a:t> count the number of successes in a sample of </a:t>
            </a:r>
            <a:r>
              <a:rPr lang="en-US" altLang="en-US" i="1"/>
              <a:t>n</a:t>
            </a:r>
            <a:r>
              <a:rPr lang="en-US" altLang="en-US"/>
              <a:t> objects selected from a population of </a:t>
            </a:r>
            <a:r>
              <a:rPr lang="en-US" altLang="en-US" i="1"/>
              <a:t>N</a:t>
            </a:r>
            <a:r>
              <a:rPr lang="en-US" altLang="en-US"/>
              <a:t> objects consisting of </a:t>
            </a:r>
            <a:r>
              <a:rPr lang="en-US" altLang="en-US" i="1"/>
              <a:t>M</a:t>
            </a:r>
            <a:r>
              <a:rPr lang="en-US" altLang="en-US"/>
              <a:t> successes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Two-way table applet, JMP, R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C320077-31DF-1172-4B29-1E3DB87E84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41388" y="3352800"/>
          <a:ext cx="6553200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73300" imgH="419100" progId="Equation.3">
                  <p:embed/>
                </p:oleObj>
              </mc:Choice>
              <mc:Fallback>
                <p:oleObj name="Equation" r:id="rId2" imgW="2273300" imgH="419100" progId="Equation.3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5C320077-31DF-1172-4B29-1E3DB87E845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1388" y="3352800"/>
                        <a:ext cx="6553200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5" name="Picture 5">
            <a:extLst>
              <a:ext uri="{FF2B5EF4-FFF2-40B4-BE49-F238E27FC236}">
                <a16:creationId xmlns:a16="http://schemas.microsoft.com/office/drawing/2014/main" id="{24F75D23-DA31-57B1-ED61-D4F6958253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257800"/>
            <a:ext cx="60483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9AC0C572-1206-063F-D92C-B3E90C201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Fisher’s Exact Test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CD7EB201-3382-E418-4B8A-944C089CEC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Once have the two-way table, are multiple equivalent ways to calculate the p-value.</a:t>
            </a:r>
          </a:p>
          <a:p>
            <a:pPr lvl="1" eaLnBrk="1" hangingPunct="1"/>
            <a:r>
              <a:rPr lang="en-US" altLang="en-US"/>
              <a:t>Identifying values of </a:t>
            </a:r>
            <a:r>
              <a:rPr lang="en-US" altLang="en-US" i="1"/>
              <a:t>M</a:t>
            </a:r>
            <a:r>
              <a:rPr lang="en-US" altLang="en-US"/>
              <a:t>, </a:t>
            </a:r>
            <a:r>
              <a:rPr lang="en-US" altLang="en-US" i="1"/>
              <a:t>n</a:t>
            </a:r>
            <a:r>
              <a:rPr lang="en-US" altLang="en-US"/>
              <a:t>, and </a:t>
            </a:r>
            <a:r>
              <a:rPr lang="en-US" altLang="en-US" i="1"/>
              <a:t>N</a:t>
            </a:r>
            <a:r>
              <a:rPr lang="en-US" altLang="en-US"/>
              <a:t> and writing out P(X ?  ?)…</a:t>
            </a:r>
          </a:p>
          <a:p>
            <a:pPr lvl="1" eaLnBrk="1" hangingPunct="1"/>
            <a:r>
              <a:rPr lang="en-US" altLang="en-US"/>
              <a:t>Include detail on how you carried out the calculation (which inputs, which technology)</a:t>
            </a:r>
          </a:p>
          <a:p>
            <a:pPr lvl="1" eaLnBrk="1" hangingPunct="1"/>
            <a:r>
              <a:rPr lang="en-US" altLang="en-US"/>
              <a:t>Interpretation of p-value: X% of “random shuffles” would have a difference in proportions at least as extreme (larger or smaller?) as XX assuming no treatment effect (null hypothesis is true)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57426C37-FC62-8399-11ED-38AE1E373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To Do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66C0FCDB-9AD5-D45A-C0F1-7F04AB25F9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Continue Week 7 module: Complete Investigation 3.7 questions (a)-(e), (i) and (j)</a:t>
            </a:r>
          </a:p>
          <a:p>
            <a:r>
              <a:rPr lang="en-US" altLang="en-US" sz="2800" dirty="0"/>
              <a:t>Start HW 6</a:t>
            </a:r>
          </a:p>
          <a:p>
            <a:endParaRPr lang="en-US" alt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4B5886-BBE6-5952-5899-76B6DCB3526E}"/>
              </a:ext>
            </a:extLst>
          </p:cNvPr>
          <p:cNvSpPr txBox="1"/>
          <p:nvPr/>
        </p:nvSpPr>
        <p:spPr>
          <a:xfrm>
            <a:off x="4419600" y="4572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Office hour today 3-4pm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43721-9281-57C8-EC05-DEE5FCE44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D1F95-573F-F7CE-B9F6-6B10117B6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82E175-35D2-92E3-41A9-227A9E586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588575"/>
            <a:ext cx="7543800" cy="3851631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176E4664-E3EB-A516-5F0E-BDAE4CD377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1" t="6512" r="2020" b="6052"/>
          <a:stretch>
            <a:fillRect/>
          </a:stretch>
        </p:blipFill>
        <p:spPr bwMode="auto">
          <a:xfrm>
            <a:off x="3771900" y="277813"/>
            <a:ext cx="4724400" cy="1417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ABE997B-326A-18E5-86EB-FC3A990A3AF2}"/>
              </a:ext>
            </a:extLst>
          </p:cNvPr>
          <p:cNvSpPr txBox="1"/>
          <p:nvPr/>
        </p:nvSpPr>
        <p:spPr>
          <a:xfrm>
            <a:off x="3962400" y="48006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You’ve completed Questions (a)-(f) of Investigation 3.6 !</a:t>
            </a:r>
          </a:p>
        </p:txBody>
      </p:sp>
    </p:spTree>
    <p:extLst>
      <p:ext uri="{BB962C8B-B14F-4D97-AF65-F5344CB8AC3E}">
        <p14:creationId xmlns:p14="http://schemas.microsoft.com/office/powerpoint/2010/main" val="308081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BE66C-CE79-F8DA-C1B8-65B3F8903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91398-D9B1-B2D6-2944-BE50DDFB4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D73154-0A86-CDD5-1F58-47765B4DCB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33525"/>
            <a:ext cx="7467600" cy="4694263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848183CE-90AC-4F27-B62E-3A2F01C9ED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1" t="6512" r="2020" b="6052"/>
          <a:stretch>
            <a:fillRect/>
          </a:stretch>
        </p:blipFill>
        <p:spPr bwMode="auto">
          <a:xfrm>
            <a:off x="3771900" y="277813"/>
            <a:ext cx="4724400" cy="1417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0E91493-AEF7-6FC4-671E-F67395D9CC2C}"/>
              </a:ext>
            </a:extLst>
          </p:cNvPr>
          <p:cNvSpPr txBox="1"/>
          <p:nvPr/>
        </p:nvSpPr>
        <p:spPr>
          <a:xfrm>
            <a:off x="3962400" y="48006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You’ve completed Questions (a)-(f) of Investigation 3.6 !</a:t>
            </a:r>
          </a:p>
        </p:txBody>
      </p:sp>
    </p:spTree>
    <p:extLst>
      <p:ext uri="{BB962C8B-B14F-4D97-AF65-F5344CB8AC3E}">
        <p14:creationId xmlns:p14="http://schemas.microsoft.com/office/powerpoint/2010/main" val="4222902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EED0E-BE58-857D-B9D3-7EE29AAD2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Quiz/HW comments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11E6B2D-F9D7-3A9E-DC68-866DC12EBBE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Large sample size means we expect the distribution </a:t>
                </a:r>
                <a:r>
                  <a:rPr lang="en-US" i="1" dirty="0"/>
                  <a:t>of sample means</a:t>
                </a:r>
                <a:r>
                  <a:rPr lang="en-US" dirty="0"/>
                  <a:t> to be approximately normal</a:t>
                </a:r>
              </a:p>
              <a:p>
                <a:r>
                  <a:rPr lang="en-US" dirty="0"/>
                  <a:t>Bootstrapping = alternative (simulation-based) method for learning about the sampling distribution of a statistic (shape?, standard deviation)</a:t>
                </a:r>
              </a:p>
              <a:p>
                <a:r>
                  <a:rPr lang="en-US" dirty="0"/>
                  <a:t>t* &gt; z* but approaches z* with larger sample size (</a:t>
                </a:r>
                <a:r>
                  <a:rPr lang="en-US" i="1" dirty="0"/>
                  <a:t>n</a:t>
                </a:r>
                <a:r>
                  <a:rPr lang="en-US" dirty="0"/>
                  <a:t>)</a:t>
                </a:r>
              </a:p>
              <a:p>
                <a:r>
                  <a:rPr lang="en-US" dirty="0"/>
                  <a:t>Segmented bar graphs should always go to “100%” and display the </a:t>
                </a:r>
                <a:r>
                  <a:rPr lang="en-US" i="1" dirty="0"/>
                  <a:t>conditional</a:t>
                </a:r>
                <a:r>
                  <a:rPr lang="en-US" dirty="0"/>
                  <a:t> proportions (of those who use social media vs. of respondents who use social media and have “some knowledge”)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𝑠𝑜𝑐𝑖𝑎𝑙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𝑛𝑒𝑤𝑠</m:t>
                        </m:r>
                      </m:sub>
                    </m:sSub>
                  </m:oMath>
                </a14:m>
                <a:r>
                  <a:rPr lang="en-US" dirty="0"/>
                  <a:t> = difference in probability of “some” knowledge (vs. less knowledge)</a:t>
                </a:r>
              </a:p>
              <a:p>
                <a:r>
                  <a:rPr lang="en-US" dirty="0"/>
                  <a:t>“Estimate parameter” = confidence interval</a:t>
                </a:r>
              </a:p>
              <a:p>
                <a:r>
                  <a:rPr lang="en-US" dirty="0"/>
                  <a:t>How size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impacts p-value, confidence interval</a:t>
                </a:r>
              </a:p>
              <a:p>
                <a:r>
                  <a:rPr lang="en-US" dirty="0"/>
                  <a:t>Simulation needs to reflect study design, assess observed stat.</a:t>
                </a:r>
              </a:p>
              <a:p>
                <a:r>
                  <a:rPr lang="en-US" dirty="0"/>
                  <a:t>Investigation 3.4 </a:t>
                </a:r>
                <a:r>
                  <a:rPr lang="en-US" i="1" dirty="0"/>
                  <a:t>study protocol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11E6B2D-F9D7-3A9E-DC68-866DC12EBBE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4" t="-2423" r="-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6286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6155FFA2-05FF-5CE7-3EBE-B50EB6FE91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Last Time: </a:t>
            </a:r>
            <a:r>
              <a:rPr lang="en-US" altLang="en-US" dirty="0">
                <a:solidFill>
                  <a:srgbClr val="0070C0"/>
                </a:solidFill>
              </a:rPr>
              <a:t>Randomization Test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71" name="Content Placeholder 2">
                <a:extLst>
                  <a:ext uri="{FF2B5EF4-FFF2-40B4-BE49-F238E27FC236}">
                    <a16:creationId xmlns:a16="http://schemas.microsoft.com/office/drawing/2014/main" id="{B2014486-B924-6190-40E3-728652E40333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en-US" dirty="0"/>
                  <a:t>In a </a:t>
                </a:r>
                <a:r>
                  <a:rPr lang="en-US" altLang="en-US" i="1" dirty="0"/>
                  <a:t>randomized comparative experiment</a:t>
                </a:r>
                <a:r>
                  <a:rPr lang="en-US" altLang="en-US" dirty="0"/>
                  <a:t>, can assess the strength of evidence against</a:t>
                </a:r>
              </a:p>
              <a:p>
                <a:pPr marL="327025" lvl="1" indent="0">
                  <a:buNone/>
                </a:pPr>
                <a:r>
                  <a:rPr lang="en-US" altLang="en-US" dirty="0">
                    <a:solidFill>
                      <a:srgbClr val="0070C0"/>
                    </a:solidFill>
                  </a:rPr>
                  <a:t>null hypothesis: no genuine difference in the </a:t>
                </a:r>
                <a:r>
                  <a:rPr lang="en-US" altLang="en-US" i="1" dirty="0">
                    <a:solidFill>
                      <a:srgbClr val="0070C0"/>
                    </a:solidFill>
                  </a:rPr>
                  <a:t>treatment </a:t>
                </a:r>
                <a:r>
                  <a:rPr lang="en-US" altLang="en-US" dirty="0">
                    <a:solidFill>
                      <a:srgbClr val="0070C0"/>
                    </a:solidFill>
                  </a:rPr>
                  <a:t>probability of success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alt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en-US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alt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en-US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en-US" dirty="0">
                    <a:solidFill>
                      <a:srgbClr val="0070C0"/>
                    </a:solidFill>
                  </a:rPr>
                  <a:t>)</a:t>
                </a:r>
              </a:p>
              <a:p>
                <a:pPr marL="327025" lvl="1" indent="0">
                  <a:buNone/>
                </a:pPr>
                <a:r>
                  <a:rPr lang="en-US" altLang="en-US" sz="2800" dirty="0"/>
                  <a:t>by re-randomizing the observed successes and failures into the two groups, and seeing how often get a difference in proportions at least as extreme as observed</a:t>
                </a:r>
              </a:p>
            </p:txBody>
          </p:sp>
        </mc:Choice>
        <mc:Fallback>
          <p:sp>
            <p:nvSpPr>
              <p:cNvPr id="7171" name="Content Placeholder 2">
                <a:extLst>
                  <a:ext uri="{FF2B5EF4-FFF2-40B4-BE49-F238E27FC236}">
                    <a16:creationId xmlns:a16="http://schemas.microsoft.com/office/drawing/2014/main" id="{B2014486-B924-6190-40E3-728652E4033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93" t="-1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4A363-2539-C8F2-33E5-03DDA2575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Time: Randomization applet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DDCB1-04AF-708A-5355-C5A393A5A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5029200" cy="4530725"/>
          </a:xfrm>
        </p:spPr>
        <p:txBody>
          <a:bodyPr>
            <a:normAutofit/>
          </a:bodyPr>
          <a:lstStyle/>
          <a:p>
            <a:r>
              <a:rPr lang="en-US" dirty="0"/>
              <a:t>Reshuffle 13 successes and 17 failures into groups of 15 and 15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0ABC0B-1471-417E-2E31-C7F320B22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1424708"/>
            <a:ext cx="24955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75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607767" y="383104"/>
            <a:ext cx="1812925" cy="731838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90600" y="1600200"/>
            <a:ext cx="8153400" cy="372268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08" name="Title 1">
            <a:extLst>
              <a:ext uri="{FF2B5EF4-FFF2-40B4-BE49-F238E27FC236}">
                <a16:creationId xmlns:a16="http://schemas.microsoft.com/office/drawing/2014/main" id="{2DA0EF84-1D00-438E-AF2A-086EC78016A7}"/>
              </a:ext>
            </a:extLst>
          </p:cNvPr>
          <p:cNvSpPr txBox="1">
            <a:spLocks/>
          </p:cNvSpPr>
          <p:nvPr/>
        </p:nvSpPr>
        <p:spPr>
          <a:xfrm>
            <a:off x="1734631" y="356026"/>
            <a:ext cx="2052712" cy="7318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-10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Dolphin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-10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Therapy         </a:t>
            </a:r>
          </a:p>
        </p:txBody>
      </p: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4A2C99A1-AEA6-4CB9-8128-16499E69E8DD}"/>
              </a:ext>
            </a:extLst>
          </p:cNvPr>
          <p:cNvCxnSpPr>
            <a:cxnSpLocks/>
          </p:cNvCxnSpPr>
          <p:nvPr/>
        </p:nvCxnSpPr>
        <p:spPr>
          <a:xfrm>
            <a:off x="4327976" y="356026"/>
            <a:ext cx="0" cy="452077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71C2C75-90E7-4F60-A477-C44679ED1F32}"/>
              </a:ext>
            </a:extLst>
          </p:cNvPr>
          <p:cNvGrpSpPr/>
          <p:nvPr/>
        </p:nvGrpSpPr>
        <p:grpSpPr>
          <a:xfrm>
            <a:off x="548055" y="2601835"/>
            <a:ext cx="695769" cy="1026658"/>
            <a:chOff x="517430" y="2571923"/>
            <a:chExt cx="695769" cy="1026658"/>
          </a:xfrm>
          <a:solidFill>
            <a:schemeClr val="accent2">
              <a:lumMod val="40000"/>
              <a:lumOff val="60000"/>
            </a:schemeClr>
          </a:solidFill>
        </p:grpSpPr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C57F0B76-D597-495F-A5BC-5431AEC71AEC}"/>
                </a:ext>
              </a:extLst>
            </p:cNvPr>
            <p:cNvGrpSpPr/>
            <p:nvPr/>
          </p:nvGrpSpPr>
          <p:grpSpPr>
            <a:xfrm>
              <a:off x="631091" y="2571923"/>
              <a:ext cx="482993" cy="1026658"/>
              <a:chOff x="2286000" y="3056120"/>
              <a:chExt cx="482993" cy="1026658"/>
            </a:xfrm>
            <a:grpFill/>
          </p:grpSpPr>
          <p:sp>
            <p:nvSpPr>
              <p:cNvPr id="114" name="Trapezoid 113">
                <a:extLst>
                  <a:ext uri="{FF2B5EF4-FFF2-40B4-BE49-F238E27FC236}">
                    <a16:creationId xmlns:a16="http://schemas.microsoft.com/office/drawing/2014/main" id="{E4B9D437-389B-4B0E-88DA-4FD1AA76F671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5" name="Smiley Face 114">
                <a:extLst>
                  <a:ext uri="{FF2B5EF4-FFF2-40B4-BE49-F238E27FC236}">
                    <a16:creationId xmlns:a16="http://schemas.microsoft.com/office/drawing/2014/main" id="{99BAA462-EB94-4117-BE59-96B974C7D1A7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24" name="TextBox 223">
              <a:extLst>
                <a:ext uri="{FF2B5EF4-FFF2-40B4-BE49-F238E27FC236}">
                  <a16:creationId xmlns:a16="http://schemas.microsoft.com/office/drawing/2014/main" id="{9230F124-5231-4CBF-A323-D18248AC3B49}"/>
                </a:ext>
              </a:extLst>
            </p:cNvPr>
            <p:cNvSpPr txBox="1"/>
            <p:nvPr/>
          </p:nvSpPr>
          <p:spPr>
            <a:xfrm>
              <a:off x="517430" y="3162742"/>
              <a:ext cx="695769" cy="261610"/>
            </a:xfrm>
            <a:prstGeom prst="rect">
              <a:avLst/>
            </a:prstGeom>
            <a:grp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CEB5DAC-EE2D-4A52-81F6-77B4C4892E84}"/>
              </a:ext>
            </a:extLst>
          </p:cNvPr>
          <p:cNvGrpSpPr/>
          <p:nvPr/>
        </p:nvGrpSpPr>
        <p:grpSpPr>
          <a:xfrm>
            <a:off x="1290245" y="2601835"/>
            <a:ext cx="695769" cy="1026658"/>
            <a:chOff x="1241437" y="2571742"/>
            <a:chExt cx="695769" cy="1026658"/>
          </a:xfrm>
          <a:solidFill>
            <a:schemeClr val="accent2">
              <a:lumMod val="40000"/>
              <a:lumOff val="60000"/>
            </a:schemeClr>
          </a:solidFill>
        </p:grpSpPr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B5D168DD-6CD8-4978-A20A-4A759FE5AEFE}"/>
                </a:ext>
              </a:extLst>
            </p:cNvPr>
            <p:cNvGrpSpPr/>
            <p:nvPr/>
          </p:nvGrpSpPr>
          <p:grpSpPr>
            <a:xfrm>
              <a:off x="1374861" y="2571742"/>
              <a:ext cx="482993" cy="1026658"/>
              <a:chOff x="2286000" y="3056120"/>
              <a:chExt cx="482993" cy="1026658"/>
            </a:xfrm>
            <a:grpFill/>
          </p:grpSpPr>
          <p:sp>
            <p:nvSpPr>
              <p:cNvPr id="117" name="Trapezoid 116">
                <a:extLst>
                  <a:ext uri="{FF2B5EF4-FFF2-40B4-BE49-F238E27FC236}">
                    <a16:creationId xmlns:a16="http://schemas.microsoft.com/office/drawing/2014/main" id="{ABA95293-4B88-43B3-82AD-CCA2529864B4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8" name="Smiley Face 117">
                <a:extLst>
                  <a:ext uri="{FF2B5EF4-FFF2-40B4-BE49-F238E27FC236}">
                    <a16:creationId xmlns:a16="http://schemas.microsoft.com/office/drawing/2014/main" id="{ADD186AC-9211-45A8-A149-12B775312DC6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25" name="TextBox 224">
              <a:extLst>
                <a:ext uri="{FF2B5EF4-FFF2-40B4-BE49-F238E27FC236}">
                  <a16:creationId xmlns:a16="http://schemas.microsoft.com/office/drawing/2014/main" id="{C521EF45-A1BA-4F67-8579-7E712D458ADC}"/>
                </a:ext>
              </a:extLst>
            </p:cNvPr>
            <p:cNvSpPr txBox="1"/>
            <p:nvPr/>
          </p:nvSpPr>
          <p:spPr>
            <a:xfrm>
              <a:off x="1241437" y="3162742"/>
              <a:ext cx="695769" cy="261610"/>
            </a:xfrm>
            <a:prstGeom prst="rect">
              <a:avLst/>
            </a:prstGeom>
            <a:grp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B5906CB-FF64-4A2C-9B35-61BD346C9F83}"/>
              </a:ext>
            </a:extLst>
          </p:cNvPr>
          <p:cNvGrpSpPr/>
          <p:nvPr/>
        </p:nvGrpSpPr>
        <p:grpSpPr>
          <a:xfrm>
            <a:off x="2049470" y="2595093"/>
            <a:ext cx="695769" cy="1026658"/>
            <a:chOff x="2008919" y="2573131"/>
            <a:chExt cx="695769" cy="1026658"/>
          </a:xfrm>
          <a:solidFill>
            <a:schemeClr val="accent2">
              <a:lumMod val="40000"/>
              <a:lumOff val="60000"/>
            </a:schemeClr>
          </a:solidFill>
        </p:grpSpPr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D46717BD-AF8F-44F1-82C7-EC94C1D579CC}"/>
                </a:ext>
              </a:extLst>
            </p:cNvPr>
            <p:cNvGrpSpPr/>
            <p:nvPr/>
          </p:nvGrpSpPr>
          <p:grpSpPr>
            <a:xfrm>
              <a:off x="2137629" y="2573131"/>
              <a:ext cx="482993" cy="1026658"/>
              <a:chOff x="2286000" y="3056120"/>
              <a:chExt cx="482993" cy="1026658"/>
            </a:xfrm>
            <a:grpFill/>
          </p:grpSpPr>
          <p:sp>
            <p:nvSpPr>
              <p:cNvPr id="120" name="Trapezoid 119">
                <a:extLst>
                  <a:ext uri="{FF2B5EF4-FFF2-40B4-BE49-F238E27FC236}">
                    <a16:creationId xmlns:a16="http://schemas.microsoft.com/office/drawing/2014/main" id="{227DDE8C-7626-492D-BF11-633EF7505994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1" name="Smiley Face 120">
                <a:extLst>
                  <a:ext uri="{FF2B5EF4-FFF2-40B4-BE49-F238E27FC236}">
                    <a16:creationId xmlns:a16="http://schemas.microsoft.com/office/drawing/2014/main" id="{F554E037-5D0F-42BB-92AF-AA8A028DCC47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26" name="TextBox 225">
              <a:extLst>
                <a:ext uri="{FF2B5EF4-FFF2-40B4-BE49-F238E27FC236}">
                  <a16:creationId xmlns:a16="http://schemas.microsoft.com/office/drawing/2014/main" id="{2F7D67DB-D28A-4DF1-9FC9-C61EF79FD1D3}"/>
                </a:ext>
              </a:extLst>
            </p:cNvPr>
            <p:cNvSpPr txBox="1"/>
            <p:nvPr/>
          </p:nvSpPr>
          <p:spPr>
            <a:xfrm>
              <a:off x="2008919" y="3162742"/>
              <a:ext cx="695769" cy="261610"/>
            </a:xfrm>
            <a:prstGeom prst="rect">
              <a:avLst/>
            </a:prstGeom>
            <a:grp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2460A78-969F-4CBB-8F90-A6D0CE837D73}"/>
              </a:ext>
            </a:extLst>
          </p:cNvPr>
          <p:cNvGrpSpPr/>
          <p:nvPr/>
        </p:nvGrpSpPr>
        <p:grpSpPr>
          <a:xfrm>
            <a:off x="2802637" y="2588105"/>
            <a:ext cx="695769" cy="1026658"/>
            <a:chOff x="2743708" y="2561925"/>
            <a:chExt cx="695769" cy="1026658"/>
          </a:xfrm>
          <a:solidFill>
            <a:schemeClr val="accent2">
              <a:lumMod val="40000"/>
              <a:lumOff val="60000"/>
            </a:schemeClr>
          </a:solidFill>
        </p:grpSpPr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7544C0B1-10F4-4177-B679-ECE039DFDD88}"/>
                </a:ext>
              </a:extLst>
            </p:cNvPr>
            <p:cNvGrpSpPr/>
            <p:nvPr/>
          </p:nvGrpSpPr>
          <p:grpSpPr>
            <a:xfrm>
              <a:off x="2863067" y="2561925"/>
              <a:ext cx="482993" cy="1026658"/>
              <a:chOff x="2286000" y="3056120"/>
              <a:chExt cx="482993" cy="1026658"/>
            </a:xfrm>
            <a:grpFill/>
          </p:grpSpPr>
          <p:sp>
            <p:nvSpPr>
              <p:cNvPr id="123" name="Trapezoid 122">
                <a:extLst>
                  <a:ext uri="{FF2B5EF4-FFF2-40B4-BE49-F238E27FC236}">
                    <a16:creationId xmlns:a16="http://schemas.microsoft.com/office/drawing/2014/main" id="{749E5931-FA15-4B96-8B9E-8EF1A791E771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4" name="Smiley Face 123">
                <a:extLst>
                  <a:ext uri="{FF2B5EF4-FFF2-40B4-BE49-F238E27FC236}">
                    <a16:creationId xmlns:a16="http://schemas.microsoft.com/office/drawing/2014/main" id="{37D1B950-7018-4BCE-9E8A-962E3D7BE683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27" name="TextBox 226">
              <a:extLst>
                <a:ext uri="{FF2B5EF4-FFF2-40B4-BE49-F238E27FC236}">
                  <a16:creationId xmlns:a16="http://schemas.microsoft.com/office/drawing/2014/main" id="{1D6010B5-DB00-4D0E-8085-F165A3AF3CC7}"/>
                </a:ext>
              </a:extLst>
            </p:cNvPr>
            <p:cNvSpPr txBox="1"/>
            <p:nvPr/>
          </p:nvSpPr>
          <p:spPr>
            <a:xfrm>
              <a:off x="2743708" y="3169783"/>
              <a:ext cx="695769" cy="261610"/>
            </a:xfrm>
            <a:prstGeom prst="rect">
              <a:avLst/>
            </a:prstGeom>
            <a:grp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040D173-C316-4D84-9F08-A8905F7F0236}"/>
              </a:ext>
            </a:extLst>
          </p:cNvPr>
          <p:cNvGrpSpPr/>
          <p:nvPr/>
        </p:nvGrpSpPr>
        <p:grpSpPr>
          <a:xfrm>
            <a:off x="3555087" y="2610668"/>
            <a:ext cx="695769" cy="1026658"/>
            <a:chOff x="3479974" y="2571742"/>
            <a:chExt cx="695769" cy="1026658"/>
          </a:xfrm>
          <a:solidFill>
            <a:schemeClr val="accent2">
              <a:lumMod val="40000"/>
              <a:lumOff val="60000"/>
            </a:schemeClr>
          </a:solidFill>
        </p:grpSpPr>
        <p:grpSp>
          <p:nvGrpSpPr>
            <p:cNvPr id="125" name="Group 124">
              <a:extLst>
                <a:ext uri="{FF2B5EF4-FFF2-40B4-BE49-F238E27FC236}">
                  <a16:creationId xmlns:a16="http://schemas.microsoft.com/office/drawing/2014/main" id="{E4E5EE6D-C3C2-4C0A-A617-3631317A90FF}"/>
                </a:ext>
              </a:extLst>
            </p:cNvPr>
            <p:cNvGrpSpPr/>
            <p:nvPr/>
          </p:nvGrpSpPr>
          <p:grpSpPr>
            <a:xfrm>
              <a:off x="3604411" y="2571742"/>
              <a:ext cx="482993" cy="1026658"/>
              <a:chOff x="2286000" y="3056120"/>
              <a:chExt cx="482993" cy="1026658"/>
            </a:xfrm>
            <a:grpFill/>
          </p:grpSpPr>
          <p:sp>
            <p:nvSpPr>
              <p:cNvPr id="126" name="Trapezoid 125">
                <a:extLst>
                  <a:ext uri="{FF2B5EF4-FFF2-40B4-BE49-F238E27FC236}">
                    <a16:creationId xmlns:a16="http://schemas.microsoft.com/office/drawing/2014/main" id="{F9E46274-7E06-4C47-A097-3442E472C3D1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7" name="Smiley Face 126">
                <a:extLst>
                  <a:ext uri="{FF2B5EF4-FFF2-40B4-BE49-F238E27FC236}">
                    <a16:creationId xmlns:a16="http://schemas.microsoft.com/office/drawing/2014/main" id="{6A72D50D-1163-4F74-937C-8D4C0640B8AF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28" name="TextBox 227">
              <a:extLst>
                <a:ext uri="{FF2B5EF4-FFF2-40B4-BE49-F238E27FC236}">
                  <a16:creationId xmlns:a16="http://schemas.microsoft.com/office/drawing/2014/main" id="{4AFA8213-0B08-4109-B5D3-1928087D0D95}"/>
                </a:ext>
              </a:extLst>
            </p:cNvPr>
            <p:cNvSpPr txBox="1"/>
            <p:nvPr/>
          </p:nvSpPr>
          <p:spPr>
            <a:xfrm>
              <a:off x="3479974" y="3162742"/>
              <a:ext cx="695769" cy="261610"/>
            </a:xfrm>
            <a:prstGeom prst="rect">
              <a:avLst/>
            </a:prstGeom>
            <a:grp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9B4902E-94F9-4F7B-B3C9-BB1AD0A634EB}"/>
              </a:ext>
            </a:extLst>
          </p:cNvPr>
          <p:cNvGrpSpPr/>
          <p:nvPr/>
        </p:nvGrpSpPr>
        <p:grpSpPr>
          <a:xfrm>
            <a:off x="4496010" y="1399460"/>
            <a:ext cx="695769" cy="1026658"/>
            <a:chOff x="4418655" y="1380446"/>
            <a:chExt cx="695769" cy="1026658"/>
          </a:xfrm>
          <a:solidFill>
            <a:schemeClr val="accent2">
              <a:lumMod val="40000"/>
              <a:lumOff val="60000"/>
            </a:schemeClr>
          </a:solidFill>
        </p:grpSpPr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C256E47B-7E34-4925-AFD1-2BCB741BA916}"/>
                </a:ext>
              </a:extLst>
            </p:cNvPr>
            <p:cNvGrpSpPr/>
            <p:nvPr/>
          </p:nvGrpSpPr>
          <p:grpSpPr>
            <a:xfrm>
              <a:off x="4554567" y="1380446"/>
              <a:ext cx="482993" cy="1026658"/>
              <a:chOff x="2286000" y="3056120"/>
              <a:chExt cx="482993" cy="1026658"/>
            </a:xfrm>
            <a:grpFill/>
          </p:grpSpPr>
          <p:sp>
            <p:nvSpPr>
              <p:cNvPr id="129" name="Trapezoid 128">
                <a:extLst>
                  <a:ext uri="{FF2B5EF4-FFF2-40B4-BE49-F238E27FC236}">
                    <a16:creationId xmlns:a16="http://schemas.microsoft.com/office/drawing/2014/main" id="{EA337637-DDD9-4C26-B105-123FE24D2D46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0" name="Smiley Face 129">
                <a:extLst>
                  <a:ext uri="{FF2B5EF4-FFF2-40B4-BE49-F238E27FC236}">
                    <a16:creationId xmlns:a16="http://schemas.microsoft.com/office/drawing/2014/main" id="{69C186DF-9C8A-42A2-8842-7E3BF2E4AD51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29" name="TextBox 228">
              <a:extLst>
                <a:ext uri="{FF2B5EF4-FFF2-40B4-BE49-F238E27FC236}">
                  <a16:creationId xmlns:a16="http://schemas.microsoft.com/office/drawing/2014/main" id="{193331BC-55DF-4310-AC89-EEBE9AE7EC13}"/>
                </a:ext>
              </a:extLst>
            </p:cNvPr>
            <p:cNvSpPr txBox="1"/>
            <p:nvPr/>
          </p:nvSpPr>
          <p:spPr>
            <a:xfrm>
              <a:off x="4418655" y="2009152"/>
              <a:ext cx="695769" cy="261610"/>
            </a:xfrm>
            <a:prstGeom prst="rect">
              <a:avLst/>
            </a:prstGeom>
            <a:grp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7FE4A4C-6EE1-405C-A521-0AE635EF2189}"/>
              </a:ext>
            </a:extLst>
          </p:cNvPr>
          <p:cNvGrpSpPr/>
          <p:nvPr/>
        </p:nvGrpSpPr>
        <p:grpSpPr>
          <a:xfrm>
            <a:off x="5241032" y="1399460"/>
            <a:ext cx="695769" cy="1026658"/>
            <a:chOff x="5194142" y="1381948"/>
            <a:chExt cx="695769" cy="1026658"/>
          </a:xfrm>
          <a:solidFill>
            <a:schemeClr val="accent2">
              <a:lumMod val="40000"/>
              <a:lumOff val="60000"/>
            </a:schemeClr>
          </a:solidFill>
        </p:grpSpPr>
        <p:grpSp>
          <p:nvGrpSpPr>
            <p:cNvPr id="131" name="Group 130">
              <a:extLst>
                <a:ext uri="{FF2B5EF4-FFF2-40B4-BE49-F238E27FC236}">
                  <a16:creationId xmlns:a16="http://schemas.microsoft.com/office/drawing/2014/main" id="{B548D29A-728D-472F-9038-4DB87F9FE585}"/>
                </a:ext>
              </a:extLst>
            </p:cNvPr>
            <p:cNvGrpSpPr/>
            <p:nvPr/>
          </p:nvGrpSpPr>
          <p:grpSpPr>
            <a:xfrm>
              <a:off x="5318763" y="1381948"/>
              <a:ext cx="482993" cy="1026658"/>
              <a:chOff x="2286000" y="3056120"/>
              <a:chExt cx="482993" cy="1026658"/>
            </a:xfrm>
            <a:grpFill/>
          </p:grpSpPr>
          <p:sp>
            <p:nvSpPr>
              <p:cNvPr id="132" name="Trapezoid 131">
                <a:extLst>
                  <a:ext uri="{FF2B5EF4-FFF2-40B4-BE49-F238E27FC236}">
                    <a16:creationId xmlns:a16="http://schemas.microsoft.com/office/drawing/2014/main" id="{5FC63DF2-478E-4778-B1E3-B293F8C14AB7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2" name="Smiley Face 211">
                <a:extLst>
                  <a:ext uri="{FF2B5EF4-FFF2-40B4-BE49-F238E27FC236}">
                    <a16:creationId xmlns:a16="http://schemas.microsoft.com/office/drawing/2014/main" id="{409A1BFA-8A14-40E0-8F40-3DD61BAA39A0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30" name="TextBox 229">
              <a:extLst>
                <a:ext uri="{FF2B5EF4-FFF2-40B4-BE49-F238E27FC236}">
                  <a16:creationId xmlns:a16="http://schemas.microsoft.com/office/drawing/2014/main" id="{EA5D90D7-BA6D-4555-9DDD-4AB1150E9A72}"/>
                </a:ext>
              </a:extLst>
            </p:cNvPr>
            <p:cNvSpPr txBox="1"/>
            <p:nvPr/>
          </p:nvSpPr>
          <p:spPr>
            <a:xfrm>
              <a:off x="5194142" y="2015551"/>
              <a:ext cx="695769" cy="261610"/>
            </a:xfrm>
            <a:prstGeom prst="rect">
              <a:avLst/>
            </a:prstGeom>
            <a:grp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F1EFB60-804A-4A95-958A-92A4D486981C}"/>
              </a:ext>
            </a:extLst>
          </p:cNvPr>
          <p:cNvGrpSpPr/>
          <p:nvPr/>
        </p:nvGrpSpPr>
        <p:grpSpPr>
          <a:xfrm>
            <a:off x="5977003" y="1388490"/>
            <a:ext cx="695769" cy="1026658"/>
            <a:chOff x="5969629" y="1380921"/>
            <a:chExt cx="695769" cy="1026658"/>
          </a:xfrm>
          <a:solidFill>
            <a:schemeClr val="accent2">
              <a:lumMod val="40000"/>
              <a:lumOff val="60000"/>
            </a:schemeClr>
          </a:solidFill>
        </p:grpSpPr>
        <p:grpSp>
          <p:nvGrpSpPr>
            <p:cNvPr id="213" name="Group 212">
              <a:extLst>
                <a:ext uri="{FF2B5EF4-FFF2-40B4-BE49-F238E27FC236}">
                  <a16:creationId xmlns:a16="http://schemas.microsoft.com/office/drawing/2014/main" id="{51D81E39-FCA4-41DD-87F4-A633DB8F77F3}"/>
                </a:ext>
              </a:extLst>
            </p:cNvPr>
            <p:cNvGrpSpPr/>
            <p:nvPr/>
          </p:nvGrpSpPr>
          <p:grpSpPr>
            <a:xfrm>
              <a:off x="6082872" y="1380921"/>
              <a:ext cx="482993" cy="1026658"/>
              <a:chOff x="2286000" y="3056120"/>
              <a:chExt cx="482993" cy="1026658"/>
            </a:xfrm>
            <a:grpFill/>
          </p:grpSpPr>
          <p:sp>
            <p:nvSpPr>
              <p:cNvPr id="214" name="Trapezoid 213">
                <a:extLst>
                  <a:ext uri="{FF2B5EF4-FFF2-40B4-BE49-F238E27FC236}">
                    <a16:creationId xmlns:a16="http://schemas.microsoft.com/office/drawing/2014/main" id="{4649FCCD-1BA3-485C-ACEC-DA5D1877E565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5" name="Smiley Face 214">
                <a:extLst>
                  <a:ext uri="{FF2B5EF4-FFF2-40B4-BE49-F238E27FC236}">
                    <a16:creationId xmlns:a16="http://schemas.microsoft.com/office/drawing/2014/main" id="{FD1B126B-14D1-4E6B-8079-6EB43FA529E4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31" name="TextBox 230">
              <a:extLst>
                <a:ext uri="{FF2B5EF4-FFF2-40B4-BE49-F238E27FC236}">
                  <a16:creationId xmlns:a16="http://schemas.microsoft.com/office/drawing/2014/main" id="{C53AA6CB-92BA-41A5-A179-FD67658339F6}"/>
                </a:ext>
              </a:extLst>
            </p:cNvPr>
            <p:cNvSpPr txBox="1"/>
            <p:nvPr/>
          </p:nvSpPr>
          <p:spPr>
            <a:xfrm>
              <a:off x="5969629" y="2024513"/>
              <a:ext cx="695769" cy="261610"/>
            </a:xfrm>
            <a:prstGeom prst="rect">
              <a:avLst/>
            </a:prstGeom>
            <a:grp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66EF583-7462-49EB-844A-4D06D08326CC}"/>
              </a:ext>
            </a:extLst>
          </p:cNvPr>
          <p:cNvGrpSpPr/>
          <p:nvPr/>
        </p:nvGrpSpPr>
        <p:grpSpPr>
          <a:xfrm>
            <a:off x="6727405" y="1381268"/>
            <a:ext cx="695769" cy="1026658"/>
            <a:chOff x="6727405" y="1381268"/>
            <a:chExt cx="695769" cy="1026658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EF2064A5-6B40-46C5-B086-E6C5338A209C}"/>
                </a:ext>
              </a:extLst>
            </p:cNvPr>
            <p:cNvGrpSpPr/>
            <p:nvPr/>
          </p:nvGrpSpPr>
          <p:grpSpPr>
            <a:xfrm>
              <a:off x="6809260" y="1381268"/>
              <a:ext cx="482993" cy="1026658"/>
              <a:chOff x="2286000" y="3056120"/>
              <a:chExt cx="482993" cy="1026658"/>
            </a:xfrm>
          </p:grpSpPr>
          <p:sp>
            <p:nvSpPr>
              <p:cNvPr id="143" name="Trapezoid 142">
                <a:extLst>
                  <a:ext uri="{FF2B5EF4-FFF2-40B4-BE49-F238E27FC236}">
                    <a16:creationId xmlns:a16="http://schemas.microsoft.com/office/drawing/2014/main" id="{EC3CFC85-20E4-495B-B2F0-F7B5DB98123F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4" name="Smiley Face 143">
                <a:extLst>
                  <a:ext uri="{FF2B5EF4-FFF2-40B4-BE49-F238E27FC236}">
                    <a16:creationId xmlns:a16="http://schemas.microsoft.com/office/drawing/2014/main" id="{5A540496-53DD-4B09-89D9-27482AF8B0E0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32" name="TextBox 231">
              <a:extLst>
                <a:ext uri="{FF2B5EF4-FFF2-40B4-BE49-F238E27FC236}">
                  <a16:creationId xmlns:a16="http://schemas.microsoft.com/office/drawing/2014/main" id="{0E8ECB5F-E545-46CA-8E0F-BBE63FC7A6D2}"/>
                </a:ext>
              </a:extLst>
            </p:cNvPr>
            <p:cNvSpPr txBox="1"/>
            <p:nvPr/>
          </p:nvSpPr>
          <p:spPr>
            <a:xfrm>
              <a:off x="6727405" y="1932766"/>
              <a:ext cx="695769" cy="430887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Not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B5BE7EA-3762-4641-9037-4482EA72C722}"/>
              </a:ext>
            </a:extLst>
          </p:cNvPr>
          <p:cNvGrpSpPr/>
          <p:nvPr/>
        </p:nvGrpSpPr>
        <p:grpSpPr>
          <a:xfrm>
            <a:off x="7450191" y="1388490"/>
            <a:ext cx="695769" cy="1026658"/>
            <a:chOff x="7450191" y="1388490"/>
            <a:chExt cx="695769" cy="1026658"/>
          </a:xfrm>
        </p:grpSpPr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D658E38C-7992-4364-B633-F5BF8FC1564C}"/>
                </a:ext>
              </a:extLst>
            </p:cNvPr>
            <p:cNvGrpSpPr/>
            <p:nvPr/>
          </p:nvGrpSpPr>
          <p:grpSpPr>
            <a:xfrm>
              <a:off x="7540605" y="1388490"/>
              <a:ext cx="482993" cy="1026658"/>
              <a:chOff x="2286000" y="3056120"/>
              <a:chExt cx="482993" cy="1026658"/>
            </a:xfrm>
          </p:grpSpPr>
          <p:sp>
            <p:nvSpPr>
              <p:cNvPr id="146" name="Trapezoid 145">
                <a:extLst>
                  <a:ext uri="{FF2B5EF4-FFF2-40B4-BE49-F238E27FC236}">
                    <a16:creationId xmlns:a16="http://schemas.microsoft.com/office/drawing/2014/main" id="{C1D4A37F-00F2-4098-BB9D-80536C479227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7" name="Smiley Face 146">
                <a:extLst>
                  <a:ext uri="{FF2B5EF4-FFF2-40B4-BE49-F238E27FC236}">
                    <a16:creationId xmlns:a16="http://schemas.microsoft.com/office/drawing/2014/main" id="{6CEC83E0-80F5-4B11-9BFF-075371F58587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33" name="TextBox 232">
              <a:extLst>
                <a:ext uri="{FF2B5EF4-FFF2-40B4-BE49-F238E27FC236}">
                  <a16:creationId xmlns:a16="http://schemas.microsoft.com/office/drawing/2014/main" id="{F1FBF2C3-E984-4A58-A60F-7172CA943C8A}"/>
                </a:ext>
              </a:extLst>
            </p:cNvPr>
            <p:cNvSpPr txBox="1"/>
            <p:nvPr/>
          </p:nvSpPr>
          <p:spPr>
            <a:xfrm>
              <a:off x="7450191" y="1930912"/>
              <a:ext cx="695769" cy="430887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Not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BFE770F-9542-411A-87BE-F0D920BCDA48}"/>
              </a:ext>
            </a:extLst>
          </p:cNvPr>
          <p:cNvGrpSpPr/>
          <p:nvPr/>
        </p:nvGrpSpPr>
        <p:grpSpPr>
          <a:xfrm>
            <a:off x="4457436" y="2574047"/>
            <a:ext cx="695769" cy="1026658"/>
            <a:chOff x="4457436" y="2574047"/>
            <a:chExt cx="695769" cy="1026658"/>
          </a:xfrm>
        </p:grpSpPr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41EA8994-901C-46B2-9B81-65012422BDA3}"/>
                </a:ext>
              </a:extLst>
            </p:cNvPr>
            <p:cNvGrpSpPr/>
            <p:nvPr/>
          </p:nvGrpSpPr>
          <p:grpSpPr>
            <a:xfrm>
              <a:off x="4556760" y="2574047"/>
              <a:ext cx="482993" cy="1026658"/>
              <a:chOff x="2286000" y="3056120"/>
              <a:chExt cx="482993" cy="1026658"/>
            </a:xfrm>
          </p:grpSpPr>
          <p:sp>
            <p:nvSpPr>
              <p:cNvPr id="164" name="Trapezoid 163">
                <a:extLst>
                  <a:ext uri="{FF2B5EF4-FFF2-40B4-BE49-F238E27FC236}">
                    <a16:creationId xmlns:a16="http://schemas.microsoft.com/office/drawing/2014/main" id="{6695D539-8FD0-4789-8D0D-F8321B282A44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5" name="Smiley Face 164">
                <a:extLst>
                  <a:ext uri="{FF2B5EF4-FFF2-40B4-BE49-F238E27FC236}">
                    <a16:creationId xmlns:a16="http://schemas.microsoft.com/office/drawing/2014/main" id="{71BE13BE-D744-40A1-90BE-70BA3E96DF98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34" name="TextBox 233">
              <a:extLst>
                <a:ext uri="{FF2B5EF4-FFF2-40B4-BE49-F238E27FC236}">
                  <a16:creationId xmlns:a16="http://schemas.microsoft.com/office/drawing/2014/main" id="{7A44B20E-517C-4455-AE3A-9636BF1BA13A}"/>
                </a:ext>
              </a:extLst>
            </p:cNvPr>
            <p:cNvSpPr txBox="1"/>
            <p:nvPr/>
          </p:nvSpPr>
          <p:spPr>
            <a:xfrm>
              <a:off x="4457436" y="3101434"/>
              <a:ext cx="695769" cy="430887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Not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EC71834-C9F9-4FD8-A913-B8BCA91B6787}"/>
              </a:ext>
            </a:extLst>
          </p:cNvPr>
          <p:cNvGrpSpPr/>
          <p:nvPr/>
        </p:nvGrpSpPr>
        <p:grpSpPr>
          <a:xfrm>
            <a:off x="5214776" y="2575970"/>
            <a:ext cx="695769" cy="1026658"/>
            <a:chOff x="5214776" y="2575970"/>
            <a:chExt cx="695769" cy="1026658"/>
          </a:xfrm>
        </p:grpSpPr>
        <p:grpSp>
          <p:nvGrpSpPr>
            <p:cNvPr id="166" name="Group 165">
              <a:extLst>
                <a:ext uri="{FF2B5EF4-FFF2-40B4-BE49-F238E27FC236}">
                  <a16:creationId xmlns:a16="http://schemas.microsoft.com/office/drawing/2014/main" id="{F2729783-A978-432B-A32C-0134CB13360D}"/>
                </a:ext>
              </a:extLst>
            </p:cNvPr>
            <p:cNvGrpSpPr/>
            <p:nvPr/>
          </p:nvGrpSpPr>
          <p:grpSpPr>
            <a:xfrm>
              <a:off x="5317334" y="2575970"/>
              <a:ext cx="482993" cy="1026658"/>
              <a:chOff x="2286000" y="3056120"/>
              <a:chExt cx="482993" cy="1026658"/>
            </a:xfrm>
          </p:grpSpPr>
          <p:sp>
            <p:nvSpPr>
              <p:cNvPr id="167" name="Trapezoid 166">
                <a:extLst>
                  <a:ext uri="{FF2B5EF4-FFF2-40B4-BE49-F238E27FC236}">
                    <a16:creationId xmlns:a16="http://schemas.microsoft.com/office/drawing/2014/main" id="{2826FFB5-1460-4255-AEDD-52C2A2D678B5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8" name="Smiley Face 167">
                <a:extLst>
                  <a:ext uri="{FF2B5EF4-FFF2-40B4-BE49-F238E27FC236}">
                    <a16:creationId xmlns:a16="http://schemas.microsoft.com/office/drawing/2014/main" id="{880BAF33-416C-456C-9AA1-940EC99A25E0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35" name="TextBox 234">
              <a:extLst>
                <a:ext uri="{FF2B5EF4-FFF2-40B4-BE49-F238E27FC236}">
                  <a16:creationId xmlns:a16="http://schemas.microsoft.com/office/drawing/2014/main" id="{B6CD6A67-B1A2-4F30-B44C-EEF56FCEF7BB}"/>
                </a:ext>
              </a:extLst>
            </p:cNvPr>
            <p:cNvSpPr txBox="1"/>
            <p:nvPr/>
          </p:nvSpPr>
          <p:spPr>
            <a:xfrm>
              <a:off x="5214776" y="3118033"/>
              <a:ext cx="695769" cy="430887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Not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0A70D3F-9FCB-49A4-A3FB-05CD5BCAB7E2}"/>
              </a:ext>
            </a:extLst>
          </p:cNvPr>
          <p:cNvGrpSpPr/>
          <p:nvPr/>
        </p:nvGrpSpPr>
        <p:grpSpPr>
          <a:xfrm>
            <a:off x="5987665" y="2580183"/>
            <a:ext cx="695769" cy="1026658"/>
            <a:chOff x="5987665" y="2580183"/>
            <a:chExt cx="695769" cy="1026658"/>
          </a:xfrm>
        </p:grpSpPr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77825C64-B7DB-408F-A585-8487BD1788D1}"/>
                </a:ext>
              </a:extLst>
            </p:cNvPr>
            <p:cNvGrpSpPr/>
            <p:nvPr/>
          </p:nvGrpSpPr>
          <p:grpSpPr>
            <a:xfrm>
              <a:off x="6077913" y="2580183"/>
              <a:ext cx="482993" cy="1026658"/>
              <a:chOff x="2286000" y="3056120"/>
              <a:chExt cx="482993" cy="1026658"/>
            </a:xfrm>
          </p:grpSpPr>
          <p:sp>
            <p:nvSpPr>
              <p:cNvPr id="170" name="Trapezoid 169">
                <a:extLst>
                  <a:ext uri="{FF2B5EF4-FFF2-40B4-BE49-F238E27FC236}">
                    <a16:creationId xmlns:a16="http://schemas.microsoft.com/office/drawing/2014/main" id="{DA877839-8291-45E1-8119-B362F1628EF5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1" name="Smiley Face 170">
                <a:extLst>
                  <a:ext uri="{FF2B5EF4-FFF2-40B4-BE49-F238E27FC236}">
                    <a16:creationId xmlns:a16="http://schemas.microsoft.com/office/drawing/2014/main" id="{6133E49A-4DF4-4A02-B53D-EF8D2B0E5ACC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36" name="TextBox 235">
              <a:extLst>
                <a:ext uri="{FF2B5EF4-FFF2-40B4-BE49-F238E27FC236}">
                  <a16:creationId xmlns:a16="http://schemas.microsoft.com/office/drawing/2014/main" id="{BAD28D91-EE70-4AAD-AEBB-7AA37C38F2AD}"/>
                </a:ext>
              </a:extLst>
            </p:cNvPr>
            <p:cNvSpPr txBox="1"/>
            <p:nvPr/>
          </p:nvSpPr>
          <p:spPr>
            <a:xfrm>
              <a:off x="5987665" y="3108422"/>
              <a:ext cx="695769" cy="430887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Not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C1A93FA5-79C9-4C96-ACEE-E80F3A58FD89}"/>
              </a:ext>
            </a:extLst>
          </p:cNvPr>
          <p:cNvGrpSpPr/>
          <p:nvPr/>
        </p:nvGrpSpPr>
        <p:grpSpPr>
          <a:xfrm>
            <a:off x="6724923" y="2568748"/>
            <a:ext cx="695769" cy="1026658"/>
            <a:chOff x="6724923" y="2568748"/>
            <a:chExt cx="695769" cy="1026658"/>
          </a:xfrm>
        </p:grpSpPr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487FB456-14C7-4270-A991-FC51379FB9AA}"/>
                </a:ext>
              </a:extLst>
            </p:cNvPr>
            <p:cNvGrpSpPr/>
            <p:nvPr/>
          </p:nvGrpSpPr>
          <p:grpSpPr>
            <a:xfrm>
              <a:off x="6809260" y="2568748"/>
              <a:ext cx="482993" cy="1026658"/>
              <a:chOff x="2286000" y="3056120"/>
              <a:chExt cx="482993" cy="1026658"/>
            </a:xfrm>
          </p:grpSpPr>
          <p:sp>
            <p:nvSpPr>
              <p:cNvPr id="173" name="Trapezoid 172">
                <a:extLst>
                  <a:ext uri="{FF2B5EF4-FFF2-40B4-BE49-F238E27FC236}">
                    <a16:creationId xmlns:a16="http://schemas.microsoft.com/office/drawing/2014/main" id="{F92D4489-A6C4-4B9B-AC38-392470B3E70B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4" name="Smiley Face 173">
                <a:extLst>
                  <a:ext uri="{FF2B5EF4-FFF2-40B4-BE49-F238E27FC236}">
                    <a16:creationId xmlns:a16="http://schemas.microsoft.com/office/drawing/2014/main" id="{D5DE2205-9407-464B-A33D-299E1E5FB62D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37" name="TextBox 236">
              <a:extLst>
                <a:ext uri="{FF2B5EF4-FFF2-40B4-BE49-F238E27FC236}">
                  <a16:creationId xmlns:a16="http://schemas.microsoft.com/office/drawing/2014/main" id="{B98F6773-2B44-40F1-9DAF-475A6B5AA7B4}"/>
                </a:ext>
              </a:extLst>
            </p:cNvPr>
            <p:cNvSpPr txBox="1"/>
            <p:nvPr/>
          </p:nvSpPr>
          <p:spPr>
            <a:xfrm>
              <a:off x="6724923" y="3115417"/>
              <a:ext cx="695769" cy="430887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Not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9503D20-34EC-464A-A7E5-FA2D14B8D42C}"/>
              </a:ext>
            </a:extLst>
          </p:cNvPr>
          <p:cNvGrpSpPr/>
          <p:nvPr/>
        </p:nvGrpSpPr>
        <p:grpSpPr>
          <a:xfrm>
            <a:off x="7440396" y="2575970"/>
            <a:ext cx="695769" cy="1026658"/>
            <a:chOff x="7440396" y="2575970"/>
            <a:chExt cx="695769" cy="1026658"/>
          </a:xfrm>
        </p:grpSpPr>
        <p:grpSp>
          <p:nvGrpSpPr>
            <p:cNvPr id="175" name="Group 174">
              <a:extLst>
                <a:ext uri="{FF2B5EF4-FFF2-40B4-BE49-F238E27FC236}">
                  <a16:creationId xmlns:a16="http://schemas.microsoft.com/office/drawing/2014/main" id="{A54E8A0D-BF76-4E40-B384-9DEC4C03344D}"/>
                </a:ext>
              </a:extLst>
            </p:cNvPr>
            <p:cNvGrpSpPr/>
            <p:nvPr/>
          </p:nvGrpSpPr>
          <p:grpSpPr>
            <a:xfrm>
              <a:off x="7521034" y="2575970"/>
              <a:ext cx="482993" cy="1026658"/>
              <a:chOff x="2286000" y="3056120"/>
              <a:chExt cx="482993" cy="1026658"/>
            </a:xfrm>
          </p:grpSpPr>
          <p:sp>
            <p:nvSpPr>
              <p:cNvPr id="176" name="Trapezoid 175">
                <a:extLst>
                  <a:ext uri="{FF2B5EF4-FFF2-40B4-BE49-F238E27FC236}">
                    <a16:creationId xmlns:a16="http://schemas.microsoft.com/office/drawing/2014/main" id="{CDC978A6-385B-4F49-9B02-32E469E062D8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7" name="Smiley Face 176">
                <a:extLst>
                  <a:ext uri="{FF2B5EF4-FFF2-40B4-BE49-F238E27FC236}">
                    <a16:creationId xmlns:a16="http://schemas.microsoft.com/office/drawing/2014/main" id="{AA16F45C-4055-46E0-8D2C-AD233A8BAE99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38" name="TextBox 237">
              <a:extLst>
                <a:ext uri="{FF2B5EF4-FFF2-40B4-BE49-F238E27FC236}">
                  <a16:creationId xmlns:a16="http://schemas.microsoft.com/office/drawing/2014/main" id="{70604282-D5F1-4E5B-BED4-16B326C4C177}"/>
                </a:ext>
              </a:extLst>
            </p:cNvPr>
            <p:cNvSpPr txBox="1"/>
            <p:nvPr/>
          </p:nvSpPr>
          <p:spPr>
            <a:xfrm>
              <a:off x="7440396" y="3123997"/>
              <a:ext cx="695769" cy="430887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Not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255" name="Group 254">
            <a:extLst>
              <a:ext uri="{FF2B5EF4-FFF2-40B4-BE49-F238E27FC236}">
                <a16:creationId xmlns:a16="http://schemas.microsoft.com/office/drawing/2014/main" id="{841C949D-CC27-4992-83D1-09B6CE4C7B8E}"/>
              </a:ext>
            </a:extLst>
          </p:cNvPr>
          <p:cNvGrpSpPr/>
          <p:nvPr/>
        </p:nvGrpSpPr>
        <p:grpSpPr>
          <a:xfrm>
            <a:off x="7440395" y="3749805"/>
            <a:ext cx="695769" cy="1026658"/>
            <a:chOff x="7440395" y="3749805"/>
            <a:chExt cx="695769" cy="1026658"/>
          </a:xfrm>
        </p:grpSpPr>
        <p:grpSp>
          <p:nvGrpSpPr>
            <p:cNvPr id="205" name="Group 204">
              <a:extLst>
                <a:ext uri="{FF2B5EF4-FFF2-40B4-BE49-F238E27FC236}">
                  <a16:creationId xmlns:a16="http://schemas.microsoft.com/office/drawing/2014/main" id="{E9528C18-0D85-40B4-81FE-D39958144397}"/>
                </a:ext>
              </a:extLst>
            </p:cNvPr>
            <p:cNvGrpSpPr/>
            <p:nvPr/>
          </p:nvGrpSpPr>
          <p:grpSpPr>
            <a:xfrm>
              <a:off x="7538412" y="3749805"/>
              <a:ext cx="482993" cy="1026658"/>
              <a:chOff x="2286000" y="3056120"/>
              <a:chExt cx="482993" cy="1026658"/>
            </a:xfrm>
          </p:grpSpPr>
          <p:sp>
            <p:nvSpPr>
              <p:cNvPr id="206" name="Trapezoid 205">
                <a:extLst>
                  <a:ext uri="{FF2B5EF4-FFF2-40B4-BE49-F238E27FC236}">
                    <a16:creationId xmlns:a16="http://schemas.microsoft.com/office/drawing/2014/main" id="{7226B208-0067-4236-83C9-03C234EE64A6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07" name="Smiley Face 206">
                <a:extLst>
                  <a:ext uri="{FF2B5EF4-FFF2-40B4-BE49-F238E27FC236}">
                    <a16:creationId xmlns:a16="http://schemas.microsoft.com/office/drawing/2014/main" id="{336F4E05-D941-48B3-BEC6-1912E06A596F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39" name="TextBox 238">
              <a:extLst>
                <a:ext uri="{FF2B5EF4-FFF2-40B4-BE49-F238E27FC236}">
                  <a16:creationId xmlns:a16="http://schemas.microsoft.com/office/drawing/2014/main" id="{47A006D7-42F4-4397-B3A8-F5EF070B6538}"/>
                </a:ext>
              </a:extLst>
            </p:cNvPr>
            <p:cNvSpPr txBox="1"/>
            <p:nvPr/>
          </p:nvSpPr>
          <p:spPr>
            <a:xfrm>
              <a:off x="7440395" y="4275689"/>
              <a:ext cx="695769" cy="430887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Not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254" name="Group 253">
            <a:extLst>
              <a:ext uri="{FF2B5EF4-FFF2-40B4-BE49-F238E27FC236}">
                <a16:creationId xmlns:a16="http://schemas.microsoft.com/office/drawing/2014/main" id="{5429CDF3-64B5-4F3A-8425-60D74F677F69}"/>
              </a:ext>
            </a:extLst>
          </p:cNvPr>
          <p:cNvGrpSpPr/>
          <p:nvPr/>
        </p:nvGrpSpPr>
        <p:grpSpPr>
          <a:xfrm>
            <a:off x="6709048" y="3742583"/>
            <a:ext cx="695769" cy="1026658"/>
            <a:chOff x="6709048" y="3742583"/>
            <a:chExt cx="695769" cy="1026658"/>
          </a:xfrm>
        </p:grpSpPr>
        <p:grpSp>
          <p:nvGrpSpPr>
            <p:cNvPr id="202" name="Group 201">
              <a:extLst>
                <a:ext uri="{FF2B5EF4-FFF2-40B4-BE49-F238E27FC236}">
                  <a16:creationId xmlns:a16="http://schemas.microsoft.com/office/drawing/2014/main" id="{69DFD7F1-52AB-47B0-8668-4FD46035F01A}"/>
                </a:ext>
              </a:extLst>
            </p:cNvPr>
            <p:cNvGrpSpPr/>
            <p:nvPr/>
          </p:nvGrpSpPr>
          <p:grpSpPr>
            <a:xfrm>
              <a:off x="6807067" y="3742583"/>
              <a:ext cx="482993" cy="1026658"/>
              <a:chOff x="2286000" y="3056120"/>
              <a:chExt cx="482993" cy="1026658"/>
            </a:xfrm>
          </p:grpSpPr>
          <p:sp>
            <p:nvSpPr>
              <p:cNvPr id="203" name="Trapezoid 202">
                <a:extLst>
                  <a:ext uri="{FF2B5EF4-FFF2-40B4-BE49-F238E27FC236}">
                    <a16:creationId xmlns:a16="http://schemas.microsoft.com/office/drawing/2014/main" id="{2539A37E-E6C5-42AB-8C8B-5F8F98DD99C0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04" name="Smiley Face 203">
                <a:extLst>
                  <a:ext uri="{FF2B5EF4-FFF2-40B4-BE49-F238E27FC236}">
                    <a16:creationId xmlns:a16="http://schemas.microsoft.com/office/drawing/2014/main" id="{F7431D4D-ECE9-4D11-831C-062B786323ED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40" name="TextBox 239">
              <a:extLst>
                <a:ext uri="{FF2B5EF4-FFF2-40B4-BE49-F238E27FC236}">
                  <a16:creationId xmlns:a16="http://schemas.microsoft.com/office/drawing/2014/main" id="{1803FF77-D793-4730-A3C5-7A3A5C7D57C8}"/>
                </a:ext>
              </a:extLst>
            </p:cNvPr>
            <p:cNvSpPr txBox="1"/>
            <p:nvPr/>
          </p:nvSpPr>
          <p:spPr>
            <a:xfrm>
              <a:off x="6709048" y="4285441"/>
              <a:ext cx="695769" cy="430887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Not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253" name="Group 252">
            <a:extLst>
              <a:ext uri="{FF2B5EF4-FFF2-40B4-BE49-F238E27FC236}">
                <a16:creationId xmlns:a16="http://schemas.microsoft.com/office/drawing/2014/main" id="{DFF865A6-89E3-4325-9B38-08485851F01C}"/>
              </a:ext>
            </a:extLst>
          </p:cNvPr>
          <p:cNvGrpSpPr/>
          <p:nvPr/>
        </p:nvGrpSpPr>
        <p:grpSpPr>
          <a:xfrm>
            <a:off x="5977701" y="3754018"/>
            <a:ext cx="695769" cy="1026658"/>
            <a:chOff x="5977701" y="3754018"/>
            <a:chExt cx="695769" cy="1026658"/>
          </a:xfrm>
        </p:grpSpPr>
        <p:grpSp>
          <p:nvGrpSpPr>
            <p:cNvPr id="199" name="Group 198">
              <a:extLst>
                <a:ext uri="{FF2B5EF4-FFF2-40B4-BE49-F238E27FC236}">
                  <a16:creationId xmlns:a16="http://schemas.microsoft.com/office/drawing/2014/main" id="{14C14AF1-021F-480E-A0DD-8563BD85ACBB}"/>
                </a:ext>
              </a:extLst>
            </p:cNvPr>
            <p:cNvGrpSpPr/>
            <p:nvPr/>
          </p:nvGrpSpPr>
          <p:grpSpPr>
            <a:xfrm>
              <a:off x="6075720" y="3754018"/>
              <a:ext cx="482993" cy="1026658"/>
              <a:chOff x="2286000" y="3056120"/>
              <a:chExt cx="482993" cy="1026658"/>
            </a:xfrm>
          </p:grpSpPr>
          <p:sp>
            <p:nvSpPr>
              <p:cNvPr id="200" name="Trapezoid 199">
                <a:extLst>
                  <a:ext uri="{FF2B5EF4-FFF2-40B4-BE49-F238E27FC236}">
                    <a16:creationId xmlns:a16="http://schemas.microsoft.com/office/drawing/2014/main" id="{940D0AC4-B046-4EB7-9087-ADE18BE71ABF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01" name="Smiley Face 200">
                <a:extLst>
                  <a:ext uri="{FF2B5EF4-FFF2-40B4-BE49-F238E27FC236}">
                    <a16:creationId xmlns:a16="http://schemas.microsoft.com/office/drawing/2014/main" id="{63A9C40E-0AD6-4C29-A488-B95ECB57C427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41" name="TextBox 240">
              <a:extLst>
                <a:ext uri="{FF2B5EF4-FFF2-40B4-BE49-F238E27FC236}">
                  <a16:creationId xmlns:a16="http://schemas.microsoft.com/office/drawing/2014/main" id="{E289823A-02DA-4F84-BDEF-4163493AD6B5}"/>
                </a:ext>
              </a:extLst>
            </p:cNvPr>
            <p:cNvSpPr txBox="1"/>
            <p:nvPr/>
          </p:nvSpPr>
          <p:spPr>
            <a:xfrm>
              <a:off x="5977701" y="4282828"/>
              <a:ext cx="695769" cy="430887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Not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5AFF1EB1-DDFE-4EB2-A789-10B4A5A92589}"/>
              </a:ext>
            </a:extLst>
          </p:cNvPr>
          <p:cNvGrpSpPr/>
          <p:nvPr/>
        </p:nvGrpSpPr>
        <p:grpSpPr>
          <a:xfrm>
            <a:off x="5228736" y="3749805"/>
            <a:ext cx="695769" cy="1026658"/>
            <a:chOff x="5228736" y="3749805"/>
            <a:chExt cx="695769" cy="1026658"/>
          </a:xfrm>
        </p:grpSpPr>
        <p:grpSp>
          <p:nvGrpSpPr>
            <p:cNvPr id="196" name="Group 195">
              <a:extLst>
                <a:ext uri="{FF2B5EF4-FFF2-40B4-BE49-F238E27FC236}">
                  <a16:creationId xmlns:a16="http://schemas.microsoft.com/office/drawing/2014/main" id="{C91F6CD0-99B3-4BE1-8131-7B5B16A91BAF}"/>
                </a:ext>
              </a:extLst>
            </p:cNvPr>
            <p:cNvGrpSpPr/>
            <p:nvPr/>
          </p:nvGrpSpPr>
          <p:grpSpPr>
            <a:xfrm>
              <a:off x="5315141" y="3749805"/>
              <a:ext cx="482993" cy="1026658"/>
              <a:chOff x="2286000" y="3056120"/>
              <a:chExt cx="482993" cy="1026658"/>
            </a:xfrm>
          </p:grpSpPr>
          <p:sp>
            <p:nvSpPr>
              <p:cNvPr id="197" name="Trapezoid 196">
                <a:extLst>
                  <a:ext uri="{FF2B5EF4-FFF2-40B4-BE49-F238E27FC236}">
                    <a16:creationId xmlns:a16="http://schemas.microsoft.com/office/drawing/2014/main" id="{0106C3F2-9BB9-454E-AD55-09EAA50C2A6D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8" name="Smiley Face 197">
                <a:extLst>
                  <a:ext uri="{FF2B5EF4-FFF2-40B4-BE49-F238E27FC236}">
                    <a16:creationId xmlns:a16="http://schemas.microsoft.com/office/drawing/2014/main" id="{94142E09-6EE0-48B2-A8AD-724B2CB68F70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42" name="TextBox 241">
              <a:extLst>
                <a:ext uri="{FF2B5EF4-FFF2-40B4-BE49-F238E27FC236}">
                  <a16:creationId xmlns:a16="http://schemas.microsoft.com/office/drawing/2014/main" id="{D89ECDCB-05DE-4962-A220-98C38FF18B73}"/>
                </a:ext>
              </a:extLst>
            </p:cNvPr>
            <p:cNvSpPr txBox="1"/>
            <p:nvPr/>
          </p:nvSpPr>
          <p:spPr>
            <a:xfrm>
              <a:off x="5228736" y="4275688"/>
              <a:ext cx="695769" cy="430887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Not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251" name="Group 250">
            <a:extLst>
              <a:ext uri="{FF2B5EF4-FFF2-40B4-BE49-F238E27FC236}">
                <a16:creationId xmlns:a16="http://schemas.microsoft.com/office/drawing/2014/main" id="{E461DF02-758E-4E0A-A97F-F27E427FA9F4}"/>
              </a:ext>
            </a:extLst>
          </p:cNvPr>
          <p:cNvGrpSpPr/>
          <p:nvPr/>
        </p:nvGrpSpPr>
        <p:grpSpPr>
          <a:xfrm>
            <a:off x="4462345" y="3747882"/>
            <a:ext cx="695769" cy="1026658"/>
            <a:chOff x="4462345" y="3747882"/>
            <a:chExt cx="695769" cy="1026658"/>
          </a:xfrm>
        </p:grpSpPr>
        <p:grpSp>
          <p:nvGrpSpPr>
            <p:cNvPr id="193" name="Group 192">
              <a:extLst>
                <a:ext uri="{FF2B5EF4-FFF2-40B4-BE49-F238E27FC236}">
                  <a16:creationId xmlns:a16="http://schemas.microsoft.com/office/drawing/2014/main" id="{E2E775B0-DB40-4DC7-8E57-CAAFF460ECEA}"/>
                </a:ext>
              </a:extLst>
            </p:cNvPr>
            <p:cNvGrpSpPr/>
            <p:nvPr/>
          </p:nvGrpSpPr>
          <p:grpSpPr>
            <a:xfrm>
              <a:off x="4554567" y="3747882"/>
              <a:ext cx="482993" cy="1026658"/>
              <a:chOff x="2286000" y="3056120"/>
              <a:chExt cx="482993" cy="1026658"/>
            </a:xfrm>
          </p:grpSpPr>
          <p:sp>
            <p:nvSpPr>
              <p:cNvPr id="194" name="Trapezoid 193">
                <a:extLst>
                  <a:ext uri="{FF2B5EF4-FFF2-40B4-BE49-F238E27FC236}">
                    <a16:creationId xmlns:a16="http://schemas.microsoft.com/office/drawing/2014/main" id="{BA336320-612C-482F-AD26-C0994F974913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5" name="Smiley Face 194">
                <a:extLst>
                  <a:ext uri="{FF2B5EF4-FFF2-40B4-BE49-F238E27FC236}">
                    <a16:creationId xmlns:a16="http://schemas.microsoft.com/office/drawing/2014/main" id="{7A7E1403-E81C-4023-BB11-9B7332F14110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43" name="TextBox 242">
              <a:extLst>
                <a:ext uri="{FF2B5EF4-FFF2-40B4-BE49-F238E27FC236}">
                  <a16:creationId xmlns:a16="http://schemas.microsoft.com/office/drawing/2014/main" id="{D392E315-5139-4A2E-9F31-613E39CDBD2F}"/>
                </a:ext>
              </a:extLst>
            </p:cNvPr>
            <p:cNvSpPr txBox="1"/>
            <p:nvPr/>
          </p:nvSpPr>
          <p:spPr>
            <a:xfrm>
              <a:off x="4462345" y="4268085"/>
              <a:ext cx="695769" cy="430887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Not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1272DDD-42B9-448B-9E2A-1BDF9D89D708}"/>
              </a:ext>
            </a:extLst>
          </p:cNvPr>
          <p:cNvGrpSpPr/>
          <p:nvPr/>
        </p:nvGrpSpPr>
        <p:grpSpPr>
          <a:xfrm>
            <a:off x="2030221" y="3754018"/>
            <a:ext cx="695769" cy="1026658"/>
            <a:chOff x="2030221" y="3754018"/>
            <a:chExt cx="695769" cy="1026658"/>
          </a:xfrm>
        </p:grpSpPr>
        <p:grpSp>
          <p:nvGrpSpPr>
            <p:cNvPr id="184" name="Group 183">
              <a:extLst>
                <a:ext uri="{FF2B5EF4-FFF2-40B4-BE49-F238E27FC236}">
                  <a16:creationId xmlns:a16="http://schemas.microsoft.com/office/drawing/2014/main" id="{38D7EB2B-8F21-4B14-8CDC-826D6C681825}"/>
                </a:ext>
              </a:extLst>
            </p:cNvPr>
            <p:cNvGrpSpPr/>
            <p:nvPr/>
          </p:nvGrpSpPr>
          <p:grpSpPr>
            <a:xfrm>
              <a:off x="2135440" y="3754018"/>
              <a:ext cx="482993" cy="1026658"/>
              <a:chOff x="2286000" y="3056120"/>
              <a:chExt cx="482993" cy="1026658"/>
            </a:xfrm>
          </p:grpSpPr>
          <p:sp>
            <p:nvSpPr>
              <p:cNvPr id="185" name="Trapezoid 184">
                <a:extLst>
                  <a:ext uri="{FF2B5EF4-FFF2-40B4-BE49-F238E27FC236}">
                    <a16:creationId xmlns:a16="http://schemas.microsoft.com/office/drawing/2014/main" id="{72E4B02F-5416-40F2-B717-72C7A0797BE5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6" name="Smiley Face 185">
                <a:extLst>
                  <a:ext uri="{FF2B5EF4-FFF2-40B4-BE49-F238E27FC236}">
                    <a16:creationId xmlns:a16="http://schemas.microsoft.com/office/drawing/2014/main" id="{F90D74F6-8702-4A00-812D-23AF6B35A55C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44" name="TextBox 243">
              <a:extLst>
                <a:ext uri="{FF2B5EF4-FFF2-40B4-BE49-F238E27FC236}">
                  <a16:creationId xmlns:a16="http://schemas.microsoft.com/office/drawing/2014/main" id="{08329604-69C0-42C5-BA03-9573041368E7}"/>
                </a:ext>
              </a:extLst>
            </p:cNvPr>
            <p:cNvSpPr txBox="1"/>
            <p:nvPr/>
          </p:nvSpPr>
          <p:spPr>
            <a:xfrm>
              <a:off x="2030221" y="4278583"/>
              <a:ext cx="695769" cy="430887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Not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A822E5A-4A35-4540-9A7F-1CC6197FF951}"/>
              </a:ext>
            </a:extLst>
          </p:cNvPr>
          <p:cNvGrpSpPr/>
          <p:nvPr/>
        </p:nvGrpSpPr>
        <p:grpSpPr>
          <a:xfrm>
            <a:off x="513951" y="3747882"/>
            <a:ext cx="695769" cy="1026658"/>
            <a:chOff x="513951" y="3747882"/>
            <a:chExt cx="695769" cy="1026658"/>
          </a:xfrm>
        </p:grpSpPr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3B514960-D905-40CE-AC51-B350B18A8CC7}"/>
                </a:ext>
              </a:extLst>
            </p:cNvPr>
            <p:cNvGrpSpPr/>
            <p:nvPr/>
          </p:nvGrpSpPr>
          <p:grpSpPr>
            <a:xfrm>
              <a:off x="614287" y="3747882"/>
              <a:ext cx="482993" cy="1026658"/>
              <a:chOff x="2286000" y="3056120"/>
              <a:chExt cx="482993" cy="1026658"/>
            </a:xfrm>
          </p:grpSpPr>
          <p:sp>
            <p:nvSpPr>
              <p:cNvPr id="179" name="Trapezoid 178">
                <a:extLst>
                  <a:ext uri="{FF2B5EF4-FFF2-40B4-BE49-F238E27FC236}">
                    <a16:creationId xmlns:a16="http://schemas.microsoft.com/office/drawing/2014/main" id="{2D583128-5F3F-4685-A8BC-E23ADD2A131C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0" name="Smiley Face 179">
                <a:extLst>
                  <a:ext uri="{FF2B5EF4-FFF2-40B4-BE49-F238E27FC236}">
                    <a16:creationId xmlns:a16="http://schemas.microsoft.com/office/drawing/2014/main" id="{7EC2FDDB-08EF-4980-9B3D-889674A507FA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45" name="TextBox 244">
              <a:extLst>
                <a:ext uri="{FF2B5EF4-FFF2-40B4-BE49-F238E27FC236}">
                  <a16:creationId xmlns:a16="http://schemas.microsoft.com/office/drawing/2014/main" id="{1C591BCF-3208-4758-8A70-ADBFC9B778AA}"/>
                </a:ext>
              </a:extLst>
            </p:cNvPr>
            <p:cNvSpPr txBox="1"/>
            <p:nvPr/>
          </p:nvSpPr>
          <p:spPr>
            <a:xfrm>
              <a:off x="513951" y="4264643"/>
              <a:ext cx="695769" cy="430887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Not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F204FEB-E394-4D21-8804-769A77A150A1}"/>
              </a:ext>
            </a:extLst>
          </p:cNvPr>
          <p:cNvGrpSpPr/>
          <p:nvPr/>
        </p:nvGrpSpPr>
        <p:grpSpPr>
          <a:xfrm>
            <a:off x="1283841" y="3749805"/>
            <a:ext cx="695769" cy="1026658"/>
            <a:chOff x="1283841" y="3749805"/>
            <a:chExt cx="695769" cy="1026658"/>
          </a:xfrm>
        </p:grpSpPr>
        <p:grpSp>
          <p:nvGrpSpPr>
            <p:cNvPr id="181" name="Group 180">
              <a:extLst>
                <a:ext uri="{FF2B5EF4-FFF2-40B4-BE49-F238E27FC236}">
                  <a16:creationId xmlns:a16="http://schemas.microsoft.com/office/drawing/2014/main" id="{B71BF193-496E-4D63-A0F6-4685B633EBB7}"/>
                </a:ext>
              </a:extLst>
            </p:cNvPr>
            <p:cNvGrpSpPr/>
            <p:nvPr/>
          </p:nvGrpSpPr>
          <p:grpSpPr>
            <a:xfrm>
              <a:off x="1374861" y="3749805"/>
              <a:ext cx="482993" cy="1026658"/>
              <a:chOff x="2286000" y="3056120"/>
              <a:chExt cx="482993" cy="1026658"/>
            </a:xfrm>
          </p:grpSpPr>
          <p:sp>
            <p:nvSpPr>
              <p:cNvPr id="182" name="Trapezoid 181">
                <a:extLst>
                  <a:ext uri="{FF2B5EF4-FFF2-40B4-BE49-F238E27FC236}">
                    <a16:creationId xmlns:a16="http://schemas.microsoft.com/office/drawing/2014/main" id="{7BE3B691-9A58-4842-8226-CE4DDADC4981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3" name="Smiley Face 182">
                <a:extLst>
                  <a:ext uri="{FF2B5EF4-FFF2-40B4-BE49-F238E27FC236}">
                    <a16:creationId xmlns:a16="http://schemas.microsoft.com/office/drawing/2014/main" id="{25DCA1C8-7B52-412B-B059-62E687807B82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46" name="TextBox 245">
              <a:extLst>
                <a:ext uri="{FF2B5EF4-FFF2-40B4-BE49-F238E27FC236}">
                  <a16:creationId xmlns:a16="http://schemas.microsoft.com/office/drawing/2014/main" id="{ECE3D860-025A-4A4D-BAE4-87BCB6B676F1}"/>
                </a:ext>
              </a:extLst>
            </p:cNvPr>
            <p:cNvSpPr txBox="1"/>
            <p:nvPr/>
          </p:nvSpPr>
          <p:spPr>
            <a:xfrm>
              <a:off x="1283841" y="4268698"/>
              <a:ext cx="695769" cy="430887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Not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0A4C27C-D804-4B65-9A49-3FE320965A24}"/>
              </a:ext>
            </a:extLst>
          </p:cNvPr>
          <p:cNvGrpSpPr/>
          <p:nvPr/>
        </p:nvGrpSpPr>
        <p:grpSpPr>
          <a:xfrm>
            <a:off x="3517446" y="3749805"/>
            <a:ext cx="695769" cy="1026658"/>
            <a:chOff x="3517446" y="3749805"/>
            <a:chExt cx="695769" cy="1026658"/>
          </a:xfrm>
        </p:grpSpPr>
        <p:grpSp>
          <p:nvGrpSpPr>
            <p:cNvPr id="190" name="Group 189">
              <a:extLst>
                <a:ext uri="{FF2B5EF4-FFF2-40B4-BE49-F238E27FC236}">
                  <a16:creationId xmlns:a16="http://schemas.microsoft.com/office/drawing/2014/main" id="{F883C595-8CD9-41E2-8A0E-E2FD44D7D9EC}"/>
                </a:ext>
              </a:extLst>
            </p:cNvPr>
            <p:cNvGrpSpPr/>
            <p:nvPr/>
          </p:nvGrpSpPr>
          <p:grpSpPr>
            <a:xfrm>
              <a:off x="3598132" y="3749805"/>
              <a:ext cx="482993" cy="1026658"/>
              <a:chOff x="2286000" y="3056120"/>
              <a:chExt cx="482993" cy="1026658"/>
            </a:xfrm>
          </p:grpSpPr>
          <p:sp>
            <p:nvSpPr>
              <p:cNvPr id="191" name="Trapezoid 190">
                <a:extLst>
                  <a:ext uri="{FF2B5EF4-FFF2-40B4-BE49-F238E27FC236}">
                    <a16:creationId xmlns:a16="http://schemas.microsoft.com/office/drawing/2014/main" id="{1F1E0E25-B21B-49A8-9BD3-A2A027787602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2" name="Smiley Face 191">
                <a:extLst>
                  <a:ext uri="{FF2B5EF4-FFF2-40B4-BE49-F238E27FC236}">
                    <a16:creationId xmlns:a16="http://schemas.microsoft.com/office/drawing/2014/main" id="{8319BBBB-1965-44DF-9F30-D15B6C6BA4D0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47" name="TextBox 246">
              <a:extLst>
                <a:ext uri="{FF2B5EF4-FFF2-40B4-BE49-F238E27FC236}">
                  <a16:creationId xmlns:a16="http://schemas.microsoft.com/office/drawing/2014/main" id="{5928B39B-5DD9-4437-9699-0C5D60EA17FE}"/>
                </a:ext>
              </a:extLst>
            </p:cNvPr>
            <p:cNvSpPr txBox="1"/>
            <p:nvPr/>
          </p:nvSpPr>
          <p:spPr>
            <a:xfrm>
              <a:off x="3517446" y="4267493"/>
              <a:ext cx="695769" cy="430887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Not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D4D8862-A3E3-4D91-858F-7D021A4E39E8}"/>
              </a:ext>
            </a:extLst>
          </p:cNvPr>
          <p:cNvGrpSpPr/>
          <p:nvPr/>
        </p:nvGrpSpPr>
        <p:grpSpPr>
          <a:xfrm>
            <a:off x="2758740" y="3742583"/>
            <a:ext cx="695769" cy="1026658"/>
            <a:chOff x="2758740" y="3742583"/>
            <a:chExt cx="695769" cy="1026658"/>
          </a:xfrm>
        </p:grpSpPr>
        <p:grpSp>
          <p:nvGrpSpPr>
            <p:cNvPr id="187" name="Group 186">
              <a:extLst>
                <a:ext uri="{FF2B5EF4-FFF2-40B4-BE49-F238E27FC236}">
                  <a16:creationId xmlns:a16="http://schemas.microsoft.com/office/drawing/2014/main" id="{C7247107-C2B1-4033-8E23-DC744DB65796}"/>
                </a:ext>
              </a:extLst>
            </p:cNvPr>
            <p:cNvGrpSpPr/>
            <p:nvPr/>
          </p:nvGrpSpPr>
          <p:grpSpPr>
            <a:xfrm>
              <a:off x="2866787" y="3742583"/>
              <a:ext cx="482993" cy="1026658"/>
              <a:chOff x="2286000" y="3056120"/>
              <a:chExt cx="482993" cy="1026658"/>
            </a:xfrm>
          </p:grpSpPr>
          <p:sp>
            <p:nvSpPr>
              <p:cNvPr id="188" name="Trapezoid 187">
                <a:extLst>
                  <a:ext uri="{FF2B5EF4-FFF2-40B4-BE49-F238E27FC236}">
                    <a16:creationId xmlns:a16="http://schemas.microsoft.com/office/drawing/2014/main" id="{7DED9905-1082-4854-B8EC-B413A05EE047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9" name="Smiley Face 188">
                <a:extLst>
                  <a:ext uri="{FF2B5EF4-FFF2-40B4-BE49-F238E27FC236}">
                    <a16:creationId xmlns:a16="http://schemas.microsoft.com/office/drawing/2014/main" id="{9D802785-503D-454D-B6C7-6C579CA6B394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48" name="TextBox 247">
              <a:extLst>
                <a:ext uri="{FF2B5EF4-FFF2-40B4-BE49-F238E27FC236}">
                  <a16:creationId xmlns:a16="http://schemas.microsoft.com/office/drawing/2014/main" id="{46A7386F-A334-4F86-B7B1-72D5455B1DFE}"/>
                </a:ext>
              </a:extLst>
            </p:cNvPr>
            <p:cNvSpPr txBox="1"/>
            <p:nvPr/>
          </p:nvSpPr>
          <p:spPr>
            <a:xfrm>
              <a:off x="2758740" y="4278584"/>
              <a:ext cx="695769" cy="430887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Not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sp>
        <p:nvSpPr>
          <p:cNvPr id="249" name="TextBox 248">
            <a:extLst>
              <a:ext uri="{FF2B5EF4-FFF2-40B4-BE49-F238E27FC236}">
                <a16:creationId xmlns:a16="http://schemas.microsoft.com/office/drawing/2014/main" id="{BCAAFD33-5D8E-4FD5-B6FD-0DDE2CDC8FCE}"/>
              </a:ext>
            </a:extLst>
          </p:cNvPr>
          <p:cNvSpPr txBox="1"/>
          <p:nvPr/>
        </p:nvSpPr>
        <p:spPr>
          <a:xfrm>
            <a:off x="826875" y="5063506"/>
            <a:ext cx="7455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gives a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simulated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statistic of  6/15 – 7/15 = −0.067</a:t>
            </a:r>
          </a:p>
        </p:txBody>
      </p: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B8F382BB-D343-443F-B25B-1864DDE722B7}"/>
              </a:ext>
            </a:extLst>
          </p:cNvPr>
          <p:cNvGrpSpPr/>
          <p:nvPr/>
        </p:nvGrpSpPr>
        <p:grpSpPr>
          <a:xfrm>
            <a:off x="582294" y="1436345"/>
            <a:ext cx="695769" cy="1026658"/>
            <a:chOff x="2008919" y="2573131"/>
            <a:chExt cx="695769" cy="1026658"/>
          </a:xfrm>
          <a:solidFill>
            <a:schemeClr val="accent2">
              <a:lumMod val="40000"/>
              <a:lumOff val="60000"/>
            </a:schemeClr>
          </a:solidFill>
        </p:grpSpPr>
        <p:grpSp>
          <p:nvGrpSpPr>
            <p:cNvPr id="216" name="Group 215">
              <a:extLst>
                <a:ext uri="{FF2B5EF4-FFF2-40B4-BE49-F238E27FC236}">
                  <a16:creationId xmlns:a16="http://schemas.microsoft.com/office/drawing/2014/main" id="{4C2C8244-9B96-42CA-9203-E7BDE0B9F81F}"/>
                </a:ext>
              </a:extLst>
            </p:cNvPr>
            <p:cNvGrpSpPr/>
            <p:nvPr/>
          </p:nvGrpSpPr>
          <p:grpSpPr>
            <a:xfrm>
              <a:off x="2137629" y="2573131"/>
              <a:ext cx="482993" cy="1026658"/>
              <a:chOff x="2286000" y="3056120"/>
              <a:chExt cx="482993" cy="1026658"/>
            </a:xfrm>
            <a:grpFill/>
          </p:grpSpPr>
          <p:sp>
            <p:nvSpPr>
              <p:cNvPr id="218" name="Trapezoid 217">
                <a:extLst>
                  <a:ext uri="{FF2B5EF4-FFF2-40B4-BE49-F238E27FC236}">
                    <a16:creationId xmlns:a16="http://schemas.microsoft.com/office/drawing/2014/main" id="{ACF974C5-2809-47C9-A5F0-CB85D0783032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9" name="Smiley Face 218">
                <a:extLst>
                  <a:ext uri="{FF2B5EF4-FFF2-40B4-BE49-F238E27FC236}">
                    <a16:creationId xmlns:a16="http://schemas.microsoft.com/office/drawing/2014/main" id="{F193C942-3D69-4AE9-9798-5F235C9C192E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17" name="TextBox 216">
              <a:extLst>
                <a:ext uri="{FF2B5EF4-FFF2-40B4-BE49-F238E27FC236}">
                  <a16:creationId xmlns:a16="http://schemas.microsoft.com/office/drawing/2014/main" id="{8471BB43-2C6A-4090-93B7-542D9B33B31A}"/>
                </a:ext>
              </a:extLst>
            </p:cNvPr>
            <p:cNvSpPr txBox="1"/>
            <p:nvPr/>
          </p:nvSpPr>
          <p:spPr>
            <a:xfrm>
              <a:off x="2008919" y="3162742"/>
              <a:ext cx="695769" cy="261610"/>
            </a:xfrm>
            <a:prstGeom prst="rect">
              <a:avLst/>
            </a:prstGeom>
            <a:grp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256" name="Group 255">
            <a:extLst>
              <a:ext uri="{FF2B5EF4-FFF2-40B4-BE49-F238E27FC236}">
                <a16:creationId xmlns:a16="http://schemas.microsoft.com/office/drawing/2014/main" id="{17AA198E-38DC-4D5D-B5D8-85A0301D4F88}"/>
              </a:ext>
            </a:extLst>
          </p:cNvPr>
          <p:cNvGrpSpPr/>
          <p:nvPr/>
        </p:nvGrpSpPr>
        <p:grpSpPr>
          <a:xfrm>
            <a:off x="1309936" y="1443357"/>
            <a:ext cx="695769" cy="1026658"/>
            <a:chOff x="2008919" y="2573131"/>
            <a:chExt cx="695769" cy="1026658"/>
          </a:xfrm>
          <a:solidFill>
            <a:schemeClr val="accent2">
              <a:lumMod val="40000"/>
              <a:lumOff val="60000"/>
            </a:schemeClr>
          </a:solidFill>
        </p:grpSpPr>
        <p:grpSp>
          <p:nvGrpSpPr>
            <p:cNvPr id="257" name="Group 256">
              <a:extLst>
                <a:ext uri="{FF2B5EF4-FFF2-40B4-BE49-F238E27FC236}">
                  <a16:creationId xmlns:a16="http://schemas.microsoft.com/office/drawing/2014/main" id="{094DA99B-78FA-4DDC-B9FD-6C15A9B4BF2B}"/>
                </a:ext>
              </a:extLst>
            </p:cNvPr>
            <p:cNvGrpSpPr/>
            <p:nvPr/>
          </p:nvGrpSpPr>
          <p:grpSpPr>
            <a:xfrm>
              <a:off x="2137629" y="2573131"/>
              <a:ext cx="482993" cy="1026658"/>
              <a:chOff x="2286000" y="3056120"/>
              <a:chExt cx="482993" cy="1026658"/>
            </a:xfrm>
            <a:grpFill/>
          </p:grpSpPr>
          <p:sp>
            <p:nvSpPr>
              <p:cNvPr id="259" name="Trapezoid 258">
                <a:extLst>
                  <a:ext uri="{FF2B5EF4-FFF2-40B4-BE49-F238E27FC236}">
                    <a16:creationId xmlns:a16="http://schemas.microsoft.com/office/drawing/2014/main" id="{47EBCF96-F8EF-473A-B9A4-C4D9CE69FBF7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60" name="Smiley Face 259">
                <a:extLst>
                  <a:ext uri="{FF2B5EF4-FFF2-40B4-BE49-F238E27FC236}">
                    <a16:creationId xmlns:a16="http://schemas.microsoft.com/office/drawing/2014/main" id="{59A23B46-A8B1-44AD-B854-3D84ACD53EE2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58" name="TextBox 257">
              <a:extLst>
                <a:ext uri="{FF2B5EF4-FFF2-40B4-BE49-F238E27FC236}">
                  <a16:creationId xmlns:a16="http://schemas.microsoft.com/office/drawing/2014/main" id="{4A6C138C-814E-4C3D-9F86-0947CD158C9C}"/>
                </a:ext>
              </a:extLst>
            </p:cNvPr>
            <p:cNvSpPr txBox="1"/>
            <p:nvPr/>
          </p:nvSpPr>
          <p:spPr>
            <a:xfrm>
              <a:off x="2008919" y="3162742"/>
              <a:ext cx="695769" cy="261610"/>
            </a:xfrm>
            <a:prstGeom prst="rect">
              <a:avLst/>
            </a:prstGeom>
            <a:grp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261" name="Group 260">
            <a:extLst>
              <a:ext uri="{FF2B5EF4-FFF2-40B4-BE49-F238E27FC236}">
                <a16:creationId xmlns:a16="http://schemas.microsoft.com/office/drawing/2014/main" id="{1A1A4748-7226-4A2D-8B92-C0CAFB15460B}"/>
              </a:ext>
            </a:extLst>
          </p:cNvPr>
          <p:cNvGrpSpPr/>
          <p:nvPr/>
        </p:nvGrpSpPr>
        <p:grpSpPr>
          <a:xfrm>
            <a:off x="2062761" y="1436836"/>
            <a:ext cx="695769" cy="1026658"/>
            <a:chOff x="2008919" y="2573131"/>
            <a:chExt cx="695769" cy="1026658"/>
          </a:xfrm>
          <a:solidFill>
            <a:schemeClr val="accent2">
              <a:lumMod val="40000"/>
              <a:lumOff val="60000"/>
            </a:schemeClr>
          </a:solidFill>
        </p:grpSpPr>
        <p:grpSp>
          <p:nvGrpSpPr>
            <p:cNvPr id="262" name="Group 261">
              <a:extLst>
                <a:ext uri="{FF2B5EF4-FFF2-40B4-BE49-F238E27FC236}">
                  <a16:creationId xmlns:a16="http://schemas.microsoft.com/office/drawing/2014/main" id="{074C8F60-5831-4DAA-AA28-A2B486D71D54}"/>
                </a:ext>
              </a:extLst>
            </p:cNvPr>
            <p:cNvGrpSpPr/>
            <p:nvPr/>
          </p:nvGrpSpPr>
          <p:grpSpPr>
            <a:xfrm>
              <a:off x="2137629" y="2573131"/>
              <a:ext cx="482993" cy="1026658"/>
              <a:chOff x="2286000" y="3056120"/>
              <a:chExt cx="482993" cy="1026658"/>
            </a:xfrm>
            <a:grpFill/>
          </p:grpSpPr>
          <p:sp>
            <p:nvSpPr>
              <p:cNvPr id="264" name="Trapezoid 263">
                <a:extLst>
                  <a:ext uri="{FF2B5EF4-FFF2-40B4-BE49-F238E27FC236}">
                    <a16:creationId xmlns:a16="http://schemas.microsoft.com/office/drawing/2014/main" id="{934AE9B3-F296-48AA-A153-C25287CCE6CC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65" name="Smiley Face 264">
                <a:extLst>
                  <a:ext uri="{FF2B5EF4-FFF2-40B4-BE49-F238E27FC236}">
                    <a16:creationId xmlns:a16="http://schemas.microsoft.com/office/drawing/2014/main" id="{661256E2-FDAE-4FA5-B328-FE94BE1016EA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63" name="TextBox 262">
              <a:extLst>
                <a:ext uri="{FF2B5EF4-FFF2-40B4-BE49-F238E27FC236}">
                  <a16:creationId xmlns:a16="http://schemas.microsoft.com/office/drawing/2014/main" id="{80C71D88-F588-411A-8080-C15FC26C4AC3}"/>
                </a:ext>
              </a:extLst>
            </p:cNvPr>
            <p:cNvSpPr txBox="1"/>
            <p:nvPr/>
          </p:nvSpPr>
          <p:spPr>
            <a:xfrm>
              <a:off x="2008919" y="3162742"/>
              <a:ext cx="695769" cy="261610"/>
            </a:xfrm>
            <a:prstGeom prst="rect">
              <a:avLst/>
            </a:prstGeom>
            <a:grp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266" name="Group 265">
            <a:extLst>
              <a:ext uri="{FF2B5EF4-FFF2-40B4-BE49-F238E27FC236}">
                <a16:creationId xmlns:a16="http://schemas.microsoft.com/office/drawing/2014/main" id="{08019717-D674-4B99-8F7C-1FCFC44B7BA4}"/>
              </a:ext>
            </a:extLst>
          </p:cNvPr>
          <p:cNvGrpSpPr/>
          <p:nvPr/>
        </p:nvGrpSpPr>
        <p:grpSpPr>
          <a:xfrm>
            <a:off x="2807818" y="1442799"/>
            <a:ext cx="695769" cy="1026658"/>
            <a:chOff x="2008919" y="2573131"/>
            <a:chExt cx="695769" cy="1026658"/>
          </a:xfrm>
          <a:solidFill>
            <a:schemeClr val="accent2">
              <a:lumMod val="40000"/>
              <a:lumOff val="60000"/>
            </a:schemeClr>
          </a:solidFill>
        </p:grpSpPr>
        <p:grpSp>
          <p:nvGrpSpPr>
            <p:cNvPr id="267" name="Group 266">
              <a:extLst>
                <a:ext uri="{FF2B5EF4-FFF2-40B4-BE49-F238E27FC236}">
                  <a16:creationId xmlns:a16="http://schemas.microsoft.com/office/drawing/2014/main" id="{B8BB3144-F33C-40B5-9D13-67AA88A2F316}"/>
                </a:ext>
              </a:extLst>
            </p:cNvPr>
            <p:cNvGrpSpPr/>
            <p:nvPr/>
          </p:nvGrpSpPr>
          <p:grpSpPr>
            <a:xfrm>
              <a:off x="2137629" y="2573131"/>
              <a:ext cx="482993" cy="1026658"/>
              <a:chOff x="2286000" y="3056120"/>
              <a:chExt cx="482993" cy="1026658"/>
            </a:xfrm>
            <a:grpFill/>
          </p:grpSpPr>
          <p:sp>
            <p:nvSpPr>
              <p:cNvPr id="269" name="Trapezoid 268">
                <a:extLst>
                  <a:ext uri="{FF2B5EF4-FFF2-40B4-BE49-F238E27FC236}">
                    <a16:creationId xmlns:a16="http://schemas.microsoft.com/office/drawing/2014/main" id="{C8996B65-4B4D-4483-B319-62373102F7C9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70" name="Smiley Face 269">
                <a:extLst>
                  <a:ext uri="{FF2B5EF4-FFF2-40B4-BE49-F238E27FC236}">
                    <a16:creationId xmlns:a16="http://schemas.microsoft.com/office/drawing/2014/main" id="{F34ACD8F-263A-4E44-9511-2BDD0F2C4D89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68" name="TextBox 267">
              <a:extLst>
                <a:ext uri="{FF2B5EF4-FFF2-40B4-BE49-F238E27FC236}">
                  <a16:creationId xmlns:a16="http://schemas.microsoft.com/office/drawing/2014/main" id="{78120F97-CE7D-4A1A-9A10-F7CAC7543A77}"/>
                </a:ext>
              </a:extLst>
            </p:cNvPr>
            <p:cNvSpPr txBox="1"/>
            <p:nvPr/>
          </p:nvSpPr>
          <p:spPr>
            <a:xfrm>
              <a:off x="2008919" y="3162742"/>
              <a:ext cx="695769" cy="261610"/>
            </a:xfrm>
            <a:prstGeom prst="rect">
              <a:avLst/>
            </a:prstGeom>
            <a:grp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grpSp>
        <p:nvGrpSpPr>
          <p:cNvPr id="271" name="Group 270">
            <a:extLst>
              <a:ext uri="{FF2B5EF4-FFF2-40B4-BE49-F238E27FC236}">
                <a16:creationId xmlns:a16="http://schemas.microsoft.com/office/drawing/2014/main" id="{CFEB4FFE-4E30-408D-9A56-E6BEE16DF29B}"/>
              </a:ext>
            </a:extLst>
          </p:cNvPr>
          <p:cNvGrpSpPr/>
          <p:nvPr/>
        </p:nvGrpSpPr>
        <p:grpSpPr>
          <a:xfrm>
            <a:off x="3570381" y="1442799"/>
            <a:ext cx="695769" cy="1026658"/>
            <a:chOff x="2008919" y="2573131"/>
            <a:chExt cx="695769" cy="1026658"/>
          </a:xfrm>
          <a:solidFill>
            <a:schemeClr val="accent2">
              <a:lumMod val="40000"/>
              <a:lumOff val="60000"/>
            </a:schemeClr>
          </a:solidFill>
        </p:grpSpPr>
        <p:grpSp>
          <p:nvGrpSpPr>
            <p:cNvPr id="272" name="Group 271">
              <a:extLst>
                <a:ext uri="{FF2B5EF4-FFF2-40B4-BE49-F238E27FC236}">
                  <a16:creationId xmlns:a16="http://schemas.microsoft.com/office/drawing/2014/main" id="{F484285A-FEF4-4A7B-B044-23E710F27040}"/>
                </a:ext>
              </a:extLst>
            </p:cNvPr>
            <p:cNvGrpSpPr/>
            <p:nvPr/>
          </p:nvGrpSpPr>
          <p:grpSpPr>
            <a:xfrm>
              <a:off x="2137629" y="2573131"/>
              <a:ext cx="482993" cy="1026658"/>
              <a:chOff x="2286000" y="3056120"/>
              <a:chExt cx="482993" cy="1026658"/>
            </a:xfrm>
            <a:grpFill/>
          </p:grpSpPr>
          <p:sp>
            <p:nvSpPr>
              <p:cNvPr id="274" name="Trapezoid 273">
                <a:extLst>
                  <a:ext uri="{FF2B5EF4-FFF2-40B4-BE49-F238E27FC236}">
                    <a16:creationId xmlns:a16="http://schemas.microsoft.com/office/drawing/2014/main" id="{1DB38CD7-EF90-48E2-ADEB-50725B38A081}"/>
                  </a:ext>
                </a:extLst>
              </p:cNvPr>
              <p:cNvSpPr/>
              <p:nvPr/>
            </p:nvSpPr>
            <p:spPr>
              <a:xfrm>
                <a:off x="2286000" y="3354216"/>
                <a:ext cx="482991" cy="728562"/>
              </a:xfrm>
              <a:prstGeom prst="trapezoid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75" name="Smiley Face 274">
                <a:extLst>
                  <a:ext uri="{FF2B5EF4-FFF2-40B4-BE49-F238E27FC236}">
                    <a16:creationId xmlns:a16="http://schemas.microsoft.com/office/drawing/2014/main" id="{0B8398C2-10B9-4E6B-AEE1-B662BCFC947F}"/>
                  </a:ext>
                </a:extLst>
              </p:cNvPr>
              <p:cNvSpPr/>
              <p:nvPr/>
            </p:nvSpPr>
            <p:spPr>
              <a:xfrm>
                <a:off x="2286000" y="3056120"/>
                <a:ext cx="482993" cy="452407"/>
              </a:xfrm>
              <a:prstGeom prst="smileyFace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73" name="TextBox 272">
              <a:extLst>
                <a:ext uri="{FF2B5EF4-FFF2-40B4-BE49-F238E27FC236}">
                  <a16:creationId xmlns:a16="http://schemas.microsoft.com/office/drawing/2014/main" id="{0DC6332B-C6D2-4B01-B655-D8F09E30A2DB}"/>
                </a:ext>
              </a:extLst>
            </p:cNvPr>
            <p:cNvSpPr txBox="1"/>
            <p:nvPr/>
          </p:nvSpPr>
          <p:spPr>
            <a:xfrm>
              <a:off x="2008919" y="3162742"/>
              <a:ext cx="695769" cy="261610"/>
            </a:xfrm>
            <a:prstGeom prst="rect">
              <a:avLst/>
            </a:prstGeom>
            <a:grp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Times New Roman" panose="02020603050405020304" pitchFamily="18" charset="0"/>
                </a:rPr>
                <a:t>Improve</a:t>
              </a:r>
            </a:p>
          </p:txBody>
        </p:sp>
      </p:grpSp>
      <p:pic>
        <p:nvPicPr>
          <p:cNvPr id="276" name="Picture 275">
            <a:extLst>
              <a:ext uri="{FF2B5EF4-FFF2-40B4-BE49-F238E27FC236}">
                <a16:creationId xmlns:a16="http://schemas.microsoft.com/office/drawing/2014/main" id="{8E21DFB5-8A17-462A-86A5-72E67D7C30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977" y="5727032"/>
            <a:ext cx="7228115" cy="791772"/>
          </a:xfrm>
          <a:prstGeom prst="rect">
            <a:avLst/>
          </a:prstGeom>
        </p:spPr>
      </p:pic>
      <p:sp>
        <p:nvSpPr>
          <p:cNvPr id="277" name="Oval 276">
            <a:extLst>
              <a:ext uri="{FF2B5EF4-FFF2-40B4-BE49-F238E27FC236}">
                <a16:creationId xmlns:a16="http://schemas.microsoft.com/office/drawing/2014/main" id="{F1DD4572-462C-4160-B2B5-314CA8819075}"/>
              </a:ext>
            </a:extLst>
          </p:cNvPr>
          <p:cNvSpPr/>
          <p:nvPr/>
        </p:nvSpPr>
        <p:spPr>
          <a:xfrm>
            <a:off x="4026568" y="58032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0B46F232-797E-4D3D-B2A7-8681F55C549F}"/>
              </a:ext>
            </a:extLst>
          </p:cNvPr>
          <p:cNvSpPr txBox="1"/>
          <p:nvPr/>
        </p:nvSpPr>
        <p:spPr>
          <a:xfrm>
            <a:off x="2768993" y="6344734"/>
            <a:ext cx="351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Shuffled Difference in Proportions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6384E-FA86-4859-9FE4-5FCF7E154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F7CC89-4820-48AB-AB16-9EDB3A06B7F0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441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0.00972 L 0.00312 0.01018 C 0.00451 0.01365 0.00521 0.01782 0.00729 0.02106 C 0.00955 0.02453 0.01319 0.02615 0.01562 0.02939 C 0.01666 0.03078 0.01753 0.0324 0.01875 0.03356 C 0.02066 0.03564 0.02326 0.0368 0.025 0.03912 C 0.02639 0.04097 0.0276 0.04305 0.02916 0.04467 C 0.03107 0.04676 0.0335 0.04814 0.03541 0.05023 C 0.03767 0.05277 0.03941 0.05602 0.04166 0.05856 C 0.04392 0.06111 0.0467 0.06296 0.04896 0.06551 C 0.05121 0.06805 0.05295 0.07129 0.05521 0.07384 C 0.0625 0.08148 0.06232 0.07986 0.06979 0.08356 C 0.07152 0.08426 0.07326 0.08588 0.075 0.08634 C 0.07986 0.08773 0.08958 0.08912 0.08958 0.08935 L 0.12396 0.08773 C 0.13003 0.08727 0.1375 0.08588 0.14375 0.08495 C 0.16389 0.08541 0.18402 0.08518 0.20416 0.08634 C 0.20781 0.08657 0.21111 0.08889 0.21458 0.08912 L 0.25937 0.08773 C 0.26857 0.08426 0.27864 0.08171 0.28646 0.07384 C 0.28784 0.07245 0.28941 0.07129 0.29062 0.06967 C 0.29427 0.06527 0.29722 0.05972 0.30104 0.05578 C 0.30243 0.05439 0.30399 0.05324 0.30521 0.05162 C 0.30798 0.04768 0.30972 0.04282 0.3125 0.03912 C 0.32152 0.02708 0.31458 0.03657 0.32916 0.01389 C 0.33264 0.00879 0.34236 -0.00579 0.34479 -0.01088 C 0.35711 -0.03797 0.35902 -0.0382 0.36562 -0.06366 C 0.37014 -0.08102 0.37083 -0.08936 0.37291 -0.10811 C 0.37413 -0.11783 0.375 -0.12755 0.37604 -0.13727 C 0.37639 -0.14005 0.37691 -0.14283 0.37708 -0.14561 C 0.3776 -0.14977 0.37777 -0.15394 0.37812 -0.15811 C 0.37847 -0.16181 0.37882 -0.16551 0.37916 -0.16922 C 0.37864 -0.19051 0.38073 -0.20417 0.37396 -0.22199 C 0.36875 -0.23588 0.36701 -0.2426 0.35416 -0.25394 C 0.35208 -0.25579 0.35 -0.25764 0.34791 -0.25949 C 0.33767 -0.26991 0.34583 -0.26412 0.33333 -0.27338 C 0.33142 -0.275 0.32916 -0.27616 0.32708 -0.27755 C 0.32326 -0.28079 0.31979 -0.28473 0.31562 -0.28727 C 0.30659 -0.29329 0.30416 -0.29537 0.29583 -0.29977 C 0.29305 -0.30139 0.29045 -0.30301 0.2875 -0.30394 C 0.26684 -0.31135 0.22968 -0.32107 0.21146 -0.32199 C 0.175 -0.32408 0.1934 -0.32269 0.15625 -0.32616 L 0.09791 -0.32338 C 0.09514 -0.32338 0.08941 -0.31783 0.08854 -0.31644 C 0.08576 -0.31273 0.08229 -0.30996 0.08021 -0.30533 C 0.07916 -0.30301 0.07812 -0.30093 0.07708 -0.29838 C 0.0743 -0.29144 0.07326 -0.28797 0.07083 -0.28033 C 0.06875 -0.2669 0.06597 -0.25139 0.06458 -0.23727 C 0.06406 -0.23241 0.06406 -0.22709 0.06354 -0.22199 C 0.06302 -0.21644 0.06198 -0.21111 0.06146 -0.20533 C 0.06059 -0.19676 0.05937 -0.17894 0.05937 -0.17871 C 0.06007 -0.16135 0.05955 -0.14375 0.06146 -0.12616 C 0.06198 -0.12223 0.06996 -0.1051 0.07187 -0.10116 C 0.07656 -0.09236 0.07951 -0.08079 0.08646 -0.07477 C 0.10451 -0.06019 0.10139 -0.06019 0.11666 -0.05255 C 0.12083 -0.0507 0.12482 -0.04838 0.12916 -0.04699 C 0.13298 -0.04607 0.1368 -0.0463 0.14062 -0.04561 C 0.14375 -0.04537 0.14687 -0.04514 0.15 -0.04422 C 0.1618 -0.04607 0.17396 -0.04561 0.18541 -0.05023 C 0.19722 -0.05463 0.20781 -0.0625 0.21875 -0.06968 C 0.23385 -0.07848 0.25555 -0.09375 0.26771 -0.10672 C 0.27118 -0.11042 0.27482 -0.11389 0.27812 -0.11783 C 0.28142 -0.12176 0.28455 -0.12616 0.2875 -0.13033 C 0.29236 -0.1375 0.30416 -0.15417 0.30833 -0.16505 C 0.31614 -0.18565 0.31649 -0.19074 0.32083 -0.21088 C 0.32187 -0.22292 0.32361 -0.23496 0.32396 -0.24699 C 0.325 -0.27014 0.32378 -0.29352 0.325 -0.31644 C 0.32517 -0.31829 0.32691 -0.31898 0.32812 -0.31922 C 0.33194 -0.32037 0.33576 -0.32014 0.33958 -0.32061 C 0.34201 -0.32107 0.34444 -0.32153 0.34687 -0.32199 C 0.36319 -0.32153 0.37951 -0.32176 0.39583 -0.32061 C 0.39982 -0.32037 0.40347 -0.31875 0.40729 -0.31783 C 0.41041 -0.31736 0.41354 -0.3169 0.41666 -0.31644 C 0.43455 -0.30949 0.41996 -0.31621 0.4375 -0.30533 C 0.44166 -0.30301 0.446 -0.30116 0.45 -0.29838 C 0.45399 -0.29607 0.45764 -0.29283 0.46146 -0.29005 C 0.47882 -0.27894 0.49618 -0.2676 0.51354 -0.25672 C 0.54027 -0.24028 0.52604 -0.25348 0.54271 -0.23588 C 0.54375 -0.23357 0.54514 -0.23148 0.54583 -0.22894 C 0.54913 -0.21713 0.54392 -0.19352 0.54271 -0.18727 C 0.54132 -0.1801 0.53923 -0.17315 0.53646 -0.16644 C 0.53298 -0.15764 0.52882 -0.14931 0.52396 -0.14144 C 0.51788 -0.13148 0.50625 -0.12199 0.49791 -0.11644 C 0.49149 -0.11227 0.48507 -0.10764 0.47812 -0.10533 C 0.47031 -0.10301 0.46215 -0.10348 0.45416 -0.10255 C 0.44896 -0.10301 0.44323 -0.10093 0.43854 -0.10394 C 0.43264 -0.10787 0.42812 -0.11528 0.42396 -0.12199 C 0.40468 -0.15417 0.41215 -0.15463 0.39479 -0.19144 C 0.34531 -0.29746 0.36406 -0.23658 0.34896 -0.28866 C 0.35 -0.29236 0.35069 -0.29653 0.35208 -0.29977 C 0.35555 -0.30787 0.36111 -0.31528 0.36666 -0.32061 C 0.37239 -0.32616 0.3776 -0.33334 0.38437 -0.33588 C 0.40069 -0.34213 0.4125 -0.34723 0.42916 -0.35116 C 0.43507 -0.35278 0.44097 -0.35301 0.44687 -0.35394 C 0.45555 -0.35255 0.46441 -0.35255 0.47291 -0.34977 C 0.47743 -0.34838 0.48159 -0.34491 0.48541 -0.34144 C 0.49635 -0.33241 0.49948 -0.32709 0.50833 -0.31505 C 0.5118 -0.3044 0.51632 -0.29445 0.51875 -0.28311 C 0.52604 -0.25093 0.51996 -0.21551 0.50937 -0.18588 C 0.50573 -0.1757 0.50069 -0.16621 0.49583 -0.15672 C 0.49132 -0.14769 0.4875 -0.1375 0.48125 -0.13033 C 0.46371 -0.11042 0.44618 -0.11551 0.42396 -0.11366 C 0.35 -0.12917 0.40086 -0.11598 0.27291 -0.17338 C 0.2493 -0.18403 0.22656 -0.19885 0.20208 -0.20533 L 0.125 -0.22616 C 0.09791 -0.23311 0.08958 -0.23102 0.06458 -0.24144 C 0.05538 -0.24537 0.04635 -0.25047 0.0375 -0.25533 C 0.02586 -0.26204 0.01545 -0.27292 0.00312 -0.27616 L -0.0125 -0.28033 C -0.01841 -0.27986 -0.02431 -0.28056 -0.03021 -0.27894 C -0.03195 -0.27871 -0.03316 -0.27662 -0.03438 -0.27477 C -0.03577 -0.27292 -0.03629 -0.27014 -0.0375 -0.26783 C -0.03924 -0.26459 -0.04098 -0.26135 -0.04271 -0.25811 C -0.04827 -0.23588 -0.05382 -0.21598 -0.05521 -0.19144 C -0.05573 -0.18079 -0.05348 -0.17014 -0.05209 -0.15949 C -0.0507 -0.15023 -0.04948 -0.14074 -0.04688 -0.13172 C -0.04427 -0.12269 -0.03785 -0.1132 -0.03229 -0.10672 C -0.02969 -0.10371 -0.02709 -0.10047 -0.02396 -0.09838 C -0.01077 -0.08959 0.02048 -0.07014 0.0375 -0.06505 C 0.04705 -0.0625 0.05694 -0.06227 0.06666 -0.06088 C 0.07604 -0.06181 0.08559 -0.06111 0.09479 -0.06366 C 0.11319 -0.06968 0.13923 -0.08704 0.15521 -0.09838 C 0.17482 -0.1125 0.21823 -0.14236 0.2375 -0.16644 C 0.2434 -0.17385 0.24948 -0.18102 0.25521 -0.18866 C 0.26163 -0.19723 0.26736 -0.20695 0.27396 -0.21505 C 0.28871 -0.23334 0.30642 -0.24931 0.325 -0.25949 C 0.33385 -0.26459 0.35521 -0.26667 0.36458 -0.26783 C 0.37604 -0.2669 0.38784 -0.26829 0.39896 -0.26505 C 0.4085 -0.2625 0.41736 -0.25695 0.42604 -0.25116 C 0.46146 -0.22801 0.47743 -0.21922 0.50208 -0.18727 C 0.50573 -0.18287 0.50902 -0.17778 0.51146 -0.17199 C 0.51493 -0.16482 0.51684 -0.15672 0.51771 -0.14838 C 0.51892 -0.1382 0.52083 -0.11783 0.52083 -0.1176 C 0.52014 -0.10996 0.51944 -0.10209 0.51875 -0.09422 C 0.5184 -0.08912 0.5184 -0.08403 0.51771 -0.07894 C 0.51701 -0.07338 0.51562 -0.06783 0.51458 -0.06227 C 0.51389 -0.05764 0.51371 -0.05301 0.5125 -0.04838 C 0.51215 -0.04676 0.50764 -0.0375 0.50625 -0.03588 C 0.50451 -0.0338 0.50208 -0.03241 0.5 -0.03056 C 0.49635 -0.02639 0.49739 -0.0257 0.49271 -0.02199 C 0.48941 -0.02037 0.48593 -0.0176 0.48229 -0.01644 C 0.46389 -0.01158 0.49218 -0.01898 0.47083 -0.01366 C 0.46024 -0.01111 0.45451 -0.00857 0.44271 -0.00811 C 0.41597 -0.00695 0.38923 -0.00718 0.3625 -0.00672 C 0.35937 -0.00579 0.35642 -0.00463 0.35312 -0.00394 C 0.34201 -0.00186 0.33455 -0.00348 0.32291 0.00162 C 0.32187 0.00208 0.32083 0.00231 0.31979 0.00301 C 0.31805 0.0037 0.31649 0.00486 0.31458 0.00578 C 0.31267 0.00648 0.31041 0.00671 0.30833 0.00717 C 0.30659 0.00764 0.30486 0.0081 0.30312 0.00856 C 0.30139 0.01041 0.29948 0.0118 0.29791 0.01389 C 0.29687 0.01551 0.2967 0.01782 0.29583 0.01944 C 0.29531 0.02106 0.29444 0.02222 0.29375 0.02384 C 0.29271 0.02639 0.29166 0.02939 0.29062 0.03217 C 0.29027 0.03495 0.2901 0.03773 0.28958 0.04051 C 0.28941 0.04189 0.28889 0.04328 0.28854 0.04467 C 0.28784 0.04791 0.28715 0.05115 0.28646 0.05439 C 0.28611 0.05625 0.28576 0.0581 0.28541 0.05995 C 0.28507 0.06227 0.28489 0.06458 0.28437 0.06689 C 0.28385 0.06921 0.28298 0.07152 0.28229 0.07384 C 0.28264 0.08495 0.28281 0.09606 0.28333 0.10717 C 0.2835 0.10949 0.28368 0.11203 0.28437 0.11412 C 0.28507 0.11574 0.28663 0.11666 0.2875 0.11828 C 0.28906 0.12083 0.29027 0.12384 0.29166 0.12662 C 0.29236 0.12801 0.29305 0.12939 0.29375 0.13078 C 0.29514 0.1331 0.29652 0.13541 0.29791 0.13773 C 0.29965 0.14004 0.30156 0.14213 0.30312 0.14467 C 0.30711 0.15069 0.3125 0.16203 0.31771 0.16689 C 0.31875 0.16782 0.31979 0.16898 0.32083 0.16967 C 0.32187 0.17037 0.32291 0.1706 0.32396 0.17106 C 0.32569 0.17291 0.3276 0.17453 0.32916 0.17662 C 0.33038 0.17777 0.33125 0.17939 0.33229 0.18078 C 0.33368 0.18217 0.33507 0.18356 0.33646 0.18495 C 0.3375 0.18588 0.33871 0.18657 0.33958 0.18773 C 0.3408 0.18889 0.34149 0.19074 0.34271 0.19189 C 0.34427 0.19328 0.34635 0.19352 0.34791 0.19467 C 0.34913 0.19537 0.35 0.19652 0.35104 0.19745 C 0.3526 0.2037 0.35156 0.20208 0.35729 0.20717 C 0.35868 0.20833 0.36041 0.21134 0.36146 0.20995 C 0.3625 0.20856 0.3592 0.2074 0.35833 0.20578 C 0.35677 0.20301 0.35555 0.20023 0.35416 0.19745 L 0.35208 0.19328 C 0.35243 0.19189 0.35312 0.19051 0.35312 0.18912 C 0.35312 0.18727 0.35208 0.18356 0.35208 0.18379 L 0.35208 0.18356 " pathEditMode="relative" rAng="0" ptsTypes="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6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53" y="-817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1019 L -0.00069 0.01019 C -0.00034 0.01597 -0.00017 0.02153 0.00052 0.02732 C 0.0007 0.02894 0.00139 0.03032 0.00174 0.03195 C 0.00382 0.04445 0.00104 0.03773 0.00521 0.04583 C 0.0125 0.04537 0.01997 0.04514 0.02726 0.04421 C 0.04566 0.04236 0.05035 0.04074 0.06788 0.0382 C 0.07223 0.0375 0.07639 0.03704 0.08073 0.03657 L 0.09115 0.03357 C 0.09306 0.03287 0.09514 0.03287 0.09705 0.03195 C 0.09809 0.03125 0.09844 0.02963 0.09931 0.0287 C 0.10226 0.02639 0.10625 0.02593 0.10868 0.02269 C 0.1099 0.02107 0.11111 0.01968 0.11216 0.01806 C 0.11476 0.01343 0.12257 -0.00393 0.12379 -0.00694 C 0.12552 -0.01134 0.12674 -0.0162 0.12848 -0.02083 C 0.13854 -0.04792 0.13681 -0.03171 0.14827 -0.07824 C 0.15504 -0.10602 0.15608 -0.12176 0.15868 -0.14792 C 0.15782 -0.15555 0.15782 -0.16366 0.15625 -0.17106 C 0.15469 -0.17963 0.14913 -0.18264 0.14358 -0.18518 C 0.13212 -0.19005 0.13907 -0.18796 0.12257 -0.18981 C 0.09532 -0.19583 0.10348 -0.19537 0.05973 -0.18819 C 0.05104 -0.1868 0.0342 -0.18032 0.0342 -0.18032 C 0.03229 -0.17847 0.03038 -0.17616 0.02848 -0.1743 C 0.02622 -0.17199 0.02136 -0.16805 0.02136 -0.16805 C 0.0158 -0.15671 0.02327 -0.17014 0.01441 -0.16018 C 0.01337 -0.15903 0.01302 -0.15718 0.01216 -0.15555 C 0.01059 -0.15301 0.00886 -0.15069 0.00747 -0.14792 C 0.004 -0.14074 0.00035 -0.13079 -0.00191 -0.12315 C -0.00277 -0.11944 -0.00382 -0.11065 -0.00416 -0.10764 C -0.00521 -0.08194 -0.00659 -0.07523 -0.00295 -0.05023 C -0.00191 -0.04329 -0.00069 -0.03634 0.00174 -0.03009 C 0.00556 -0.01921 0.00903 -0.00741 0.01563 0.00093 C 0.02223 0.00926 0.02848 0.01782 0.03542 0.0257 C 0.03976 0.03079 0.0441 0.03634 0.04931 0.03958 C 0.05556 0.04375 0.0625 0.04491 0.0691 0.04745 C 0.08941 0.05486 0.08455 0.05232 0.11216 0.05509 C 0.13229 0.05417 0.15261 0.05463 0.17257 0.05208 C 0.18594 0.05046 0.19896 0.04583 0.21216 0.04282 C 0.2165 0.04167 0.22066 0.04051 0.225 0.03958 C 0.27344 0.02963 0.25504 0.03287 0.27969 0.0287 C 0.29115 0.025 0.29462 0.02431 0.30747 0.01644 C 0.32014 0.0088 0.33316 0.00162 0.34479 -0.00833 C 0.37396 -0.0338 0.38577 -0.03542 0.40174 -0.06875 C 0.40938 -0.08495 0.41163 -0.10046 0.41563 -0.11852 C 0.41407 -0.13287 0.41476 -0.14815 0.41094 -0.1618 C 0.40903 -0.16898 0.40365 -0.17384 0.39931 -0.17893 C 0.3967 -0.18218 0.39341 -0.18449 0.39011 -0.18657 C 0.38629 -0.18912 0.38247 -0.19143 0.37848 -0.19282 C 0.37292 -0.19468 0.3474 -0.19838 0.34358 -0.19907 C 0.31528 -0.19792 0.29983 -0.20208 0.275 -0.18819 L 0.24705 -0.17268 C 0.23646 -0.15856 0.23438 -0.15741 0.22604 -0.13704 C 0.22344 -0.13055 0.22153 -0.1162 0.22032 -0.10903 C 0.22101 -0.10139 0.22101 -0.09352 0.22257 -0.08588 C 0.22379 -0.08032 0.22622 -0.07523 0.22848 -0.07037 C 0.23473 -0.05671 0.24045 -0.04236 0.24827 -0.03009 C 0.26337 -0.00625 0.27813 0.01782 0.29358 0.0412 C 0.30834 0.06366 0.32223 0.08032 0.33768 0.10162 C 0.34445 0.11088 0.35104 0.12014 0.35747 0.12963 C 0.38143 0.16412 0.39393 0.18889 0.42848 0.21644 C 0.43525 0.22176 0.43212 0.22014 0.43785 0.22269 C 0.44323 0.21736 0.44948 0.21343 0.454 0.20718 C 0.50174 0.14097 0.50122 0.13241 0.53785 0.04907 C 0.54184 0.03982 0.54636 0.03102 0.54948 0.02107 L 0.56459 -0.02847 C 0.56563 -0.03843 0.56771 -0.04815 0.56806 -0.05787 C 0.56875 -0.07755 0.56632 -0.0993 0.56337 -0.11852 C 0.56181 -0.12917 0.55764 -0.15023 0.55295 -0.1588 L 0.54948 -0.16505 C 0.54896 -0.16643 0.54879 -0.16805 0.54827 -0.16968 C 0.54757 -0.1713 0.5467 -0.17268 0.54584 -0.1743 C 0.54358 -0.17847 0.5415 -0.18264 0.53889 -0.18657 C 0.53681 -0.19005 0.53455 -0.19305 0.53195 -0.19583 C 0.53021 -0.19792 0.52813 -0.19907 0.52622 -0.20069 C 0.52379 -0.20255 0.52153 -0.20486 0.5191 -0.20671 C 0.51389 -0.21088 0.50591 -0.21505 0.50052 -0.21759 C 0.49705 -0.21944 0.49358 -0.22106 0.49011 -0.22222 C 0.48473 -0.22407 0.47917 -0.225 0.47379 -0.22685 C 0.46875 -0.2287 0.46389 -0.23171 0.45868 -0.2331 C 0.44827 -0.23588 0.43785 -0.2375 0.42726 -0.23935 C 0.4165 -0.2412 0.40556 -0.24236 0.39479 -0.24398 C 0.38976 -0.2456 0.38473 -0.24768 0.37969 -0.24861 C 0.37466 -0.24977 0.36962 -0.25 0.36459 -0.25023 C 0.35174 -0.25093 0.33889 -0.25116 0.32604 -0.25162 L 0.14584 -0.25023 C 0.13907 -0.24977 0.13247 -0.2456 0.12604 -0.24236 C 0.09948 -0.22917 0.1441 -0.25185 0.09236 -0.22222 C 0.07309 -0.21134 0.09688 -0.22523 0.07379 -0.20995 C 0.07118 -0.2081 0.06823 -0.20718 0.06563 -0.20532 C 0.06233 -0.20301 0.05955 -0.19977 0.05625 -0.19745 C 0.0467 -0.19028 0.0474 -0.19305 0.03889 -0.18356 C 0.03629 -0.18079 0.0342 -0.17755 0.03195 -0.1743 C 0.02396 -0.16273 0.01528 -0.14861 0.00973 -0.13542 C 0.00556 -0.12569 0.0033 -0.11458 -0.00069 -0.1044 C -0.0059 -0.0912 -0.01302 -0.07917 -0.01805 -0.06574 C -0.03194 -0.02917 -0.01562 -0.0713 -0.02621 -0.0456 C -0.02743 -0.04259 -0.02847 -0.03935 -0.02968 -0.03634 C -0.03819 -0.01574 -0.02882 -0.04097 -0.03559 -0.02083 C -0.03628 -0.01875 -0.03732 -0.01667 -0.03784 -0.01458 C -0.04392 0.00671 -0.04896 0.03449 -0.05069 0.05509 C -0.05104 0.05972 -0.05121 0.06458 -0.05191 0.06921 C -0.05277 0.075 -0.05434 0.08032 -0.05538 0.08611 C -0.05659 0.09398 -0.05764 0.10162 -0.05885 0.10949 C -0.06007 0.13195 -0.06163 0.14537 -0.05764 0.16991 C -0.05694 0.17454 -0.05399 0.17847 -0.05191 0.18218 C -0.04896 0.18727 -0.04548 0.19028 -0.04132 0.19306 C -0.04027 0.19375 -0.03906 0.19421 -0.03784 0.19468 C -0.02812 0.19421 -0.0184 0.19398 -0.00885 0.19306 C 0.01094 0.19144 0.0283 0.18843 0.04809 0.18542 C 0.05903 0.18079 0.07032 0.17755 0.08073 0.17153 C 0.10608 0.15648 0.1441 0.11366 0.16337 0.10023 C 0.179 0.08912 0.20712 0.07037 0.2191 0.05671 C 0.22413 0.05093 0.229 0.04514 0.2342 0.03958 C 0.24254 0.03102 0.25122 0.02315 0.2599 0.01482 C 0.26962 0.00556 0.28282 -0.00602 0.29115 -0.01759 C 0.2967 -0.02523 0.31684 -0.06134 0.32032 -0.06875 C 0.32327 -0.07523 0.32483 -0.08241 0.32726 -0.08889 C 0.32986 -0.09583 0.33334 -0.10393 0.33768 -0.10903 C 0.33941 -0.11111 0.34167 -0.11227 0.34358 -0.11389 C 0.35087 -0.11227 0.35851 -0.11157 0.36563 -0.10903 C 0.37622 -0.10555 0.38907 -0.08634 0.39479 -0.07963 C 0.41025 -0.06157 0.39653 -0.07893 0.41806 -0.05023 C 0.42066 -0.04653 0.42413 -0.04375 0.42622 -0.03935 C 0.42882 -0.0338 0.43177 -0.02824 0.4342 -0.02222 C 0.43854 -0.01227 0.43941 -0.0081 0.44236 0.00255 C 0.44288 0.00718 0.44288 0.01181 0.44358 0.01644 C 0.4441 0.02014 0.44601 0.02361 0.44584 0.02732 C 0.44584 0.03195 0.44393 0.07963 0.44011 0.09699 C 0.43889 0.10232 0.43698 0.10741 0.43542 0.1125 C 0.43177 0.12384 0.42674 0.13866 0.42153 0.14815 C 0.4191 0.15232 0.41684 0.15648 0.41459 0.16065 C 0.41077 0.1669 0.40747 0.17407 0.40295 0.17917 C 0.39115 0.19213 0.40087 0.18195 0.38889 0.19306 C 0.38525 0.19653 0.38125 0.20139 0.37726 0.20394 C 0.375 0.20556 0.37275 0.20718 0.37032 0.20857 C 0.36216 0.21343 0.36129 0.21366 0.35521 0.21644 C 0.354 0.21482 0.35261 0.21366 0.35174 0.21181 C 0.35104 0.21042 0.35104 0.20857 0.35052 0.20718 C 0.34618 0.19375 0.34983 0.20718 0.34705 0.1963 C 0.34775 0.19514 0.34931 0.19468 0.34931 0.19306 C 0.35 0.1875 0.34792 0.18472 0.34584 0.18079 C 0.34636 0.17917 0.3467 0.17755 0.34705 0.17616 C 0.34775 0.17338 0.34983 0.17107 0.34931 0.16829 C 0.34913 0.1669 0.34705 0.16829 0.34584 0.16829 L 0.34584 0.16829 " pathEditMode="relative" ptsTypes="AAAAAAAAAAAAAAAAAAAAAAAAAAAAAAAAAAAAAAAAAAAAAAAAAAAAAAAAAAAAAAAAAAAAAAAAAAAAAAAAAAAAAAAAAAAAAAAAAAAAAAAAAAAAAAAAAAAAAAAAAAAAAAAAAAAAAAAAAAAAAAAAA">
                                      <p:cBhvr>
                                        <p:cTn id="8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1598 L 0.0007 0.01598 C -0.00277 0.01343 -0.00659 0.01158 -0.00972 0.00834 C -0.01493 0.00278 -0.02256 -0.00879 -0.02708 -0.01666 C -0.02951 -0.0206 -0.03159 -0.025 -0.0342 -0.02893 C -0.03663 -0.03287 -0.03975 -0.03611 -0.04218 -0.03981 C -0.04913 -0.05023 -0.05954 -0.06967 -0.06441 -0.08009 C -0.07361 -0.10069 -0.07361 -0.09676 -0.07708 -0.11273 C -0.0776 -0.11481 -0.07795 -0.11689 -0.07829 -0.11898 C -0.07795 -0.13495 -0.07795 -0.15092 -0.07708 -0.16689 C -0.07673 -0.17685 -0.07552 -0.18657 -0.07482 -0.19652 L -0.07361 -0.21342 C -0.07326 -0.23842 -0.07361 -0.26319 -0.07256 -0.28796 C -0.07239 -0.29074 -0.07083 -0.29305 -0.07013 -0.2956 C -0.06927 -0.2993 -0.06875 -0.30301 -0.06788 -0.30648 C -0.06718 -0.30879 -0.06631 -0.31064 -0.06545 -0.31273 C -0.06319 -0.31828 -0.06215 -0.32037 -0.05972 -0.32523 C -0.04756 -0.31713 -0.06475 -0.32916 -0.04809 -0.31435 C -0.04479 -0.31134 -0.04097 -0.30949 -0.03767 -0.30648 C -0.03159 -0.30115 -0.02013 -0.28958 -0.02013 -0.28958 C -0.01788 -0.28518 -0.01215 -0.27407 -0.01093 -0.26944 C -0.01006 -0.26643 -0.01024 -0.26319 -0.00972 -0.25995 C -0.00902 -0.25648 -0.00816 -0.25277 -0.00746 -0.24907 C -0.00937 -0.19953 -0.00625 -0.23541 -0.01093 -0.20879 C -0.01232 -0.20069 -0.01145 -0.19814 -0.01441 -0.19027 C -0.01527 -0.18796 -0.01684 -0.18611 -0.01788 -0.18402 C -0.02066 -0.17824 -0.02604 -0.16527 -0.03055 -0.15926 C -0.03281 -0.15648 -0.03524 -0.15393 -0.03767 -0.15139 C -0.04444 -0.14444 -0.04895 -0.14051 -0.05729 -0.13588 C -0.06111 -0.13402 -0.0651 -0.13287 -0.06892 -0.13125 C -0.07256 -0.12986 -0.07586 -0.12777 -0.07951 -0.12662 C -0.08767 -0.12384 -0.09444 -0.12314 -0.10277 -0.12199 C -0.11197 -0.12314 -0.12152 -0.12245 -0.13055 -0.12523 C -0.13576 -0.12662 -0.14027 -0.13055 -0.14461 -0.13449 C -0.14687 -0.13657 -0.1493 -0.13842 -0.15156 -0.14074 C -0.15468 -0.14375 -0.15763 -0.14699 -0.16093 -0.15 C -0.17847 -0.16597 -0.16163 -0.14838 -0.18177 -0.16852 C -0.2 -0.1868 -0.17777 -0.16666 -0.19583 -0.1824 C -0.19687 -0.18449 -0.19843 -0.18634 -0.1993 -0.18865 C -0.20017 -0.19166 -0.20052 -0.1949 -0.20034 -0.19791 C -0.19982 -0.20972 -0.19618 -0.21597 -0.18993 -0.2243 C -0.18802 -0.22708 -0.18506 -0.22824 -0.18298 -0.23055 C -0.1809 -0.23287 -0.17934 -0.23634 -0.17708 -0.23842 C -0.17118 -0.24352 -0.16493 -0.24814 -0.1585 -0.25231 C -0.14982 -0.2581 -0.12604 -0.27453 -0.11666 -0.2787 C -0.11319 -0.28009 -0.10972 -0.28171 -0.10625 -0.28333 C -0.09878 -0.2868 -0.09166 -0.29143 -0.0842 -0.29421 C -0.07552 -0.29722 -0.06718 -0.30162 -0.0585 -0.30347 C -0.04861 -0.30555 -0.02829 -0.30648 -0.02829 -0.30648 C -0.00434 -0.30555 0.0198 -0.30555 0.04375 -0.30347 C 0.05695 -0.30231 0.09497 -0.2912 0.1066 -0.28796 C 0.11528 -0.28541 0.12848 -0.28148 0.13681 -0.27708 C 0.14549 -0.27245 0.15417 -0.26759 0.16233 -0.26157 C 0.1665 -0.25856 0.1823 -0.2449 0.18907 -0.2368 C 0.1908 -0.23472 0.19219 -0.23264 0.19375 -0.23055 C 0.19462 -0.22754 0.19549 -0.22453 0.19619 -0.22129 C 0.19723 -0.21504 0.19809 -0.19791 0.19844 -0.19328 C 0.19809 -0.18611 0.19966 -0.17824 0.19723 -0.17176 C 0.19584 -0.16782 0.19514 -0.17986 0.19497 -0.18402 C 0.1948 -0.18981 0.19532 -0.1956 0.19619 -0.20115 C 0.19931 -0.22222 0.20313 -0.2324 0.21355 -0.25069 C 0.2191 -0.26064 0.225 -0.2706 0.23212 -0.2787 C 0.23924 -0.28657 0.2474 -0.29259 0.25539 -0.29884 C 0.27431 -0.31365 0.27205 -0.31134 0.29028 -0.31898 C 0.29184 -0.31852 0.2941 -0.31921 0.29497 -0.31736 C 0.30504 -0.29467 0.31598 -0.25764 0.32396 -0.23217 C 0.32639 -0.21504 0.33091 -0.19838 0.33091 -0.18102 C 0.33091 -0.15439 0.32848 -0.13102 0.31476 -0.11273 C 0.31181 -0.10879 0.30782 -0.10625 0.30417 -0.10347 C 0.30174 -0.10139 0.29896 -0.09953 0.29619 -0.09884 C 0.28994 -0.09745 0.28369 -0.09768 0.27744 -0.09722 C 0.26164 -0.09861 0.2533 -0.09745 0.23803 -0.1081 C 0.22153 -0.11944 0.21285 -0.13564 0.20313 -0.15625 C 0.19688 -0.16921 0.18733 -0.19722 0.18212 -0.21203 C 0.18039 -0.23148 0.17518 -0.25578 0.18212 -0.27546 C 0.18507 -0.28379 0.18994 -0.29097 0.19497 -0.29722 C 0.20643 -0.3118 0.21823 -0.32083 0.23334 -0.32662 C 0.23976 -0.32916 0.24653 -0.32986 0.25313 -0.33125 C 0.2783 -0.32777 0.30382 -0.32685 0.32865 -0.3206 C 0.34619 -0.31597 0.36303 -0.30717 0.37987 -0.29884 C 0.39011 -0.29375 0.42205 -0.275 0.43681 -0.26319 C 0.44584 -0.25578 0.45296 -0.24745 0.46129 -0.23842 C 0.4632 -0.23264 0.46667 -0.22754 0.46702 -0.22129 C 0.46789 -0.20879 0.4665 -0.19629 0.46476 -0.18402 C 0.46007 -0.15393 0.45209 -0.13333 0.43907 -0.1081 C 0.43195 -0.09398 0.42014 -0.07361 0.4066 -0.06782 C 0.39914 -0.06458 0.39115 -0.06574 0.38334 -0.06458 C 0.34271 -0.07037 0.31268 -0.07291 0.27292 -0.08472 C 0.24775 -0.09236 0.19844 -0.11111 0.19844 -0.11111 C 0.19653 -0.11273 0.19358 -0.11319 0.19254 -0.11574 C 0.19202 -0.11759 0.19358 -0.12037 0.19497 -0.12037 C 0.20348 -0.12152 0.21198 -0.11944 0.22049 -0.11898 C 0.22796 -0.11643 0.23542 -0.11412 0.24254 -0.11111 C 0.26042 -0.10393 0.27518 -0.09629 0.2915 -0.08333 C 0.30573 -0.07176 0.3191 -0.05995 0.32987 -0.04305 C 0.33282 -0.03819 0.33525 -0.03264 0.33803 -0.02754 C 0.33959 -0.01967 0.3415 -0.01203 0.34254 -0.00416 C 0.34566 0.01644 0.34532 0.0382 0.3507 0.05787 C 0.35226 0.06343 0.35417 0.06898 0.35539 0.075 C 0.35764 0.08611 0.35955 0.09769 0.36129 0.10903 C 0.36181 0.1132 0.36198 0.11736 0.36233 0.12153 C 0.36268 0.125 0.3632 0.12871 0.36355 0.13218 C 0.3632 0.1426 0.36372 0.15301 0.36233 0.1632 C 0.36146 0.17037 0.35851 0.17662 0.3566 0.18357 C 0.35539 0.1875 0.35487 0.19213 0.35313 0.19584 C 0.34723 0.20764 0.3474 0.20787 0.33907 0.22061 C 0.33768 0.22292 0.33629 0.22523 0.33455 0.22686 C 0.3165 0.24329 0.32622 0.23311 0.31129 0.24236 C 0.30921 0.24375 0.30747 0.24584 0.30539 0.24699 C 0.30244 0.24885 0.29914 0.25 0.29619 0.25162 C 0.28785 0.25625 0.27987 0.26088 0.27171 0.26574 C 0.26893 0.26713 0.26632 0.26898 0.26355 0.27037 C 0.26129 0.2713 0.25886 0.27246 0.2566 0.27338 C 0.24202 0.27917 0.26025 0.2713 0.24844 0.27639 C 0.24723 0.27593 0.24514 0.27662 0.24497 0.275 C 0.24428 0.27014 0.24566 0.25463 0.24966 0.25023 C 0.25365 0.24537 0.25869 0.2426 0.26355 0.23936 C 0.29636 0.21736 0.2533 0.24445 0.3066 0.22061 C 0.31129 0.21852 0.3158 0.21621 0.32049 0.21459 C 0.32587 0.2125 0.33681 0.20973 0.33681 0.20973 C 0.34219 0.21088 0.34775 0.21158 0.35313 0.21297 C 0.35903 0.21459 0.36164 0.21736 0.36702 0.22061 C 0.37084 0.22292 0.37848 0.22686 0.38212 0.2301 C 0.38334 0.23102 0.39532 0.24144 0.39844 0.24699 C 0.39983 0.24954 0.4007 0.25232 0.40191 0.25486 C 0.40504 0.26111 0.40816 0.26621 0.41007 0.27338 C 0.41372 0.28727 0.41407 0.29144 0.4158 0.30278 C 0.41511 0.31528 0.41841 0.32037 0.41129 0.32454 C 0.40973 0.32547 0.40816 0.3257 0.4066 0.32616 C 0.40226 0.325 0.39757 0.32593 0.39375 0.32292 C 0.3915 0.3213 0.39184 0.31644 0.39028 0.31366 C 0.38837 0.31019 0.38507 0.30811 0.38334 0.3044 C 0.38039 0.29861 0.37917 0.29167 0.37639 0.28588 C 0.37414 0.28125 0.37066 0.27778 0.36823 0.27338 C 0.36563 0.26852 0.36389 0.26273 0.36129 0.25787 C 0.35921 0.25394 0.35643 0.2507 0.35417 0.24699 C 0.35226 0.24352 0.35035 0.23982 0.34844 0.23611 C 0.34809 0.23403 0.34775 0.23195 0.34723 0.2301 C 0.34653 0.22732 0.34497 0.225 0.34497 0.22223 C 0.34497 0.21898 0.34619 0.21574 0.34723 0.21297 C 0.34914 0.20764 0.35191 0.2051 0.35539 0.20209 C 0.3573 0.20047 0.35921 0.19885 0.36129 0.19746 C 0.36303 0.19607 0.36528 0.19561 0.36702 0.19422 C 0.37257 0.19005 0.37796 0.18496 0.38334 0.18033 C 0.38646 0.17778 0.38941 0.17477 0.39254 0.17269 C 0.39566 0.17061 0.39896 0.16875 0.40191 0.16644 C 0.40782 0.16158 0.4132 0.15556 0.41945 0.15093 C 0.42309 0.14792 0.43247 0.14491 0.43681 0.14306 C 0.44619 0.14422 0.45556 0.14375 0.46476 0.1463 C 0.46858 0.14746 0.47153 0.15162 0.47518 0.15394 C 0.48855 0.1625 0.4849 0.15718 0.49723 0.16806 C 0.50521 0.17477 0.51285 0.18241 0.52049 0.18959 C 0.52761 0.1963 0.5349 0.20255 0.5415 0.20973 C 0.54375 0.2125 0.54636 0.21459 0.54844 0.2176 C 0.55625 0.22871 0.55799 0.23287 0.56355 0.24398 C 0.56424 0.24815 0.56494 0.25232 0.5658 0.25625 C 0.5665 0.25949 0.56771 0.2625 0.56823 0.26574 C 0.56893 0.27176 0.56893 0.27801 0.56945 0.28426 C 0.56893 0.29144 0.5691 0.29885 0.56823 0.30602 C 0.56789 0.30787 0.5665 0.30903 0.5658 0.31065 C 0.56424 0.31459 0.56424 0.32107 0.56129 0.32292 C 0.55973 0.32408 0.55816 0.32523 0.5566 0.32616 C 0.55539 0.32686 0.55417 0.32686 0.55313 0.32778 C 0.54636 0.33218 0.55313 0.32986 0.54497 0.3338 C 0.54341 0.33473 0.54184 0.33496 0.54028 0.33542 C 0.53299 0.34514 0.53837 0.33843 0.52396 0.35255 C 0.52188 0.35463 0.51841 0.35834 0.5158 0.36019 C 0.51441 0.36135 0.51285 0.3625 0.51129 0.36343 C 0.50938 0.36412 0.5073 0.36436 0.50539 0.36482 C 0.49931 0.37037 0.50469 0.36621 0.49723 0.36945 C 0.48542 0.37477 0.49809 0.37176 0.48091 0.37431 C 0.47587 0.37361 0.47084 0.37385 0.4658 0.37269 C 0.46424 0.37223 0.46285 0.37037 0.46129 0.36945 C 0.45938 0.36852 0.4573 0.3676 0.45539 0.36644 C 0.45382 0.36551 0.45244 0.36389 0.4507 0.36343 C 0.44428 0.36088 0.4375 0.35973 0.43091 0.35718 C 0.40382 0.34676 0.43768 0.35926 0.41702 0.35255 C 0.4158 0.35209 0.41476 0.35116 0.41355 0.35093 C 0.41094 0.35023 0.40816 0.35 0.40539 0.34931 C 0.39723 0.34584 0.4073 0.35047 0.39723 0.34468 C 0.39619 0.34398 0.3948 0.34398 0.39375 0.34329 C 0.37796 0.33079 0.38907 0.33704 0.37639 0.32917 C 0.36528 0.32246 0.37084 0.32639 0.35886 0.31991 C 0.35348 0.3169 0.34775 0.31459 0.34254 0.31065 C 0.34063 0.30903 0.33872 0.30764 0.33681 0.30602 C 0.33525 0.30463 0.33386 0.30255 0.33212 0.30139 C 0.33108 0.30047 0.32987 0.30023 0.32865 0.29977 C 0.32674 0.29792 0.32205 0.29398 0.32049 0.2919 C 0.31962 0.29074 0.31928 0.28866 0.31823 0.28727 C 0.31077 0.27755 0.31667 0.29676 0.30539 0.27176 C 0.30417 0.26922 0.30348 0.26644 0.30191 0.26412 C 0.29948 0.26065 0.29619 0.25834 0.29375 0.25486 C 0.29219 0.25255 0.29184 0.24931 0.29028 0.24699 C 0.28907 0.24514 0.28698 0.24422 0.28559 0.24236 C 0.28421 0.24051 0.28334 0.2382 0.28212 0.23611 C 0.28178 0.23473 0.2816 0.23311 0.28091 0.23148 C 0.28004 0.22894 0.27865 0.22639 0.27744 0.22385 C 0.27674 0.22176 0.27587 0.21968 0.27518 0.2176 C 0.27483 0.21389 0.27448 0.21042 0.27396 0.20672 C 0.27275 0.19792 0.27223 0.1963 0.27049 0.18959 C 0.27014 0.18658 0.2698 0.18334 0.26945 0.18033 C 0.2691 0.17824 0.26841 0.17616 0.26823 0.17408 C 0.26771 0.17061 0.26737 0.1669 0.26702 0.1632 C 0.26737 0.14422 0.26754 0.125 0.26823 0.10602 C 0.26841 0.1007 0.27049 0.10047 0.27292 0.09653 C 0.27726 0.08959 0.27362 0.09028 0.28212 0.08264 C 0.28334 0.08172 0.28438 0.08056 0.28559 0.07963 C 0.28716 0.07848 0.28889 0.07778 0.29028 0.07639 C 0.29688 0.07084 0.29271 0.07315 0.29844 0.06875 C 0.30869 0.06088 0.29809 0.07014 0.3066 0.0625 C 0.31285 0.04977 0.304 0.06551 0.31355 0.05625 C 0.31511 0.05486 0.31563 0.05186 0.31702 0.05 C 0.3191 0.04769 0.32171 0.04607 0.32396 0.04398 L 0.32744 0.04074 C 0.32865 0.03982 0.33004 0.03912 0.33091 0.03773 C 0.33507 0.03241 0.33421 0.03311 0.33907 0.02848 C 0.3415 0.02616 0.34619 0.02223 0.34619 0.02223 C 0.34931 0.01574 0.34879 0.01968 0.34723 0.01297 C 0.34688 0.01088 0.34619 0.00672 0.34619 0.00672 L 0.34619 0.00672 " pathEditMode="relative" ptsTypes="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0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5 0.00787 L 0.00225 0.00787 C 3.88889E-6 0.01157 -0.00209 0.0155 -0.00469 0.01875 C -0.00556 0.01967 -0.00712 0.01967 -0.00816 0.02013 C -0.00973 0.02106 -0.01129 0.02245 -0.01285 0.02338 C -0.01511 0.02453 -0.01754 0.02546 -0.0198 0.02638 L -0.02327 0.028 C -0.02796 0.02754 -0.03264 0.02754 -0.03733 0.02638 C -0.03907 0.02592 -0.04046 0.02453 -0.04202 0.02338 C -0.05591 0.01203 -0.04289 0.02106 -0.05365 0.01412 C -0.05469 0.01203 -0.05556 0.00949 -0.05712 0.00787 C -0.06285 0.00092 -0.0658 0.00185 -0.07223 -0.00463 C -0.07709 -0.00926 -0.08143 -0.01482 -0.08611 -0.02014 C -0.08802 -0.02223 -0.09202 -0.02616 -0.09202 -0.02616 C -0.09306 -0.02894 -0.09393 -0.03172 -0.09549 -0.03403 C -0.10348 -0.04607 -0.09723 -0.02963 -0.10469 -0.0463 C -0.10573 -0.04885 -0.10625 -0.05162 -0.10712 -0.05417 C -0.10747 -0.05672 -0.10764 -0.05926 -0.10816 -0.06181 C -0.10886 -0.06505 -0.11059 -0.06806 -0.11059 -0.0713 C -0.11059 -0.09098 -0.10921 -0.11042 -0.10816 -0.1301 C -0.10799 -0.13334 -0.10782 -0.13658 -0.10712 -0.13936 C -0.10625 -0.14237 -0.10469 -0.14445 -0.10365 -0.14723 C -0.09948 -0.15741 -0.09844 -0.16366 -0.09202 -0.17362 C -0.08698 -0.18125 -0.08143 -0.18866 -0.07674 -0.19676 C -0.07448 -0.20093 -0.07275 -0.20556 -0.0698 -0.20926 C -0.06684 -0.21297 -0.06268 -0.21505 -0.05938 -0.21852 C -0.0474 -0.23056 -0.05539 -0.22524 -0.04306 -0.23565 C -0.03855 -0.23936 -0.03368 -0.24237 -0.02917 -0.2463 L -0.01511 -0.2588 C -0.01285 -0.26088 -0.01077 -0.26343 -0.00816 -0.26505 C -0.00469 -0.26713 -0.00122 -0.26899 0.00225 -0.2713 C 0.0092 -0.27547 0.01059 -0.27755 0.01857 -0.28056 C 0.02239 -0.28195 0.02621 -0.28264 0.0302 -0.28357 C 0.04843 -0.28311 0.06666 -0.28334 0.08489 -0.28195 C 0.1085 -0.28033 0.12743 -0.27385 0.15104 -0.26968 C 0.22569 -0.25649 0.20625 -0.25926 0.27204 -0.25718 C 0.28802 -0.25834 0.30382 -0.25857 0.31979 -0.26042 C 0.32326 -0.26065 0.32673 -0.26227 0.3302 -0.26343 C 0.33611 -0.26551 0.33958 -0.26713 0.34531 -0.26968 C 0.35 -0.27894 0.34496 -0.27084 0.35104 -0.27593 C 0.35295 -0.27732 0.35468 -0.28149 0.35573 -0.28357 C 0.35538 -0.29144 0.35555 -0.29908 0.35468 -0.30695 C 0.35434 -0.3095 0.35295 -0.31204 0.35225 -0.31459 C 0.35191 -0.31621 0.35191 -0.31806 0.35104 -0.31922 C 0.34948 -0.32223 0.34739 -0.32454 0.34531 -0.32709 C 0.3434 -0.32917 0.34166 -0.33149 0.33941 -0.33311 C 0.33038 -0.34098 0.31718 -0.34352 0.30816 -0.34723 C 0.30312 -0.34931 0.29809 -0.35186 0.29305 -0.35325 C 0.28732 -0.3551 0.28142 -0.35556 0.27552 -0.35649 L 0.23489 -0.36274 C 0.20833 -0.36667 0.21996 -0.36528 0.19409 -0.36737 C 0.16198 -0.37338 0.17448 -0.37223 0.12204 -0.36875 C 0.11649 -0.36852 0.11111 -0.36737 0.10573 -0.36575 C 0.10086 -0.36436 0.09097 -0.36158 0.08593 -0.3595 C 0.06579 -0.35162 0.08541 -0.35764 0.06389 -0.35186 L 0.04757 -0.3426 C 0.04496 -0.34098 0.04218 -0.33912 0.03941 -0.33797 C 0.03628 -0.33635 0.03316 -0.33496 0.0302 -0.33311 C 0.02725 -0.33149 0.02482 -0.32894 0.02204 -0.32709 C 0.01979 -0.32547 0.01736 -0.32408 0.0151 -0.32246 C 0.01232 -0.32037 0.00972 -0.31806 0.00694 -0.31621 C 0.00382 -0.31389 0.00069 -0.31227 -0.00243 -0.30996 C -0.0099 -0.3044 -0.01754 -0.29931 -0.02448 -0.29283 C -0.04271 -0.27593 -0.04618 -0.272 -0.07223 -0.25417 C -0.08421 -0.24584 -0.09532 -0.23496 -0.10816 -0.2294 C -0.11285 -0.22732 -0.11754 -0.225 -0.12223 -0.22315 C -0.1375 -0.21713 -0.14167 -0.21621 -0.15469 -0.21227 C -0.18004 -0.21297 -0.19462 -0.20672 -0.21407 -0.2169 C -0.21945 -0.21991 -0.22535 -0.22176 -0.23039 -0.22616 C -0.23716 -0.23241 -0.24948 -0.24283 -0.25365 -0.24954 L -0.26528 -0.26806 C -0.26684 -0.27061 -0.2698 -0.27593 -0.2698 -0.27593 C -0.27032 -0.27825 -0.27223 -0.28774 -0.27223 -0.28982 C -0.27223 -0.29491 -0.27292 -0.3007 -0.27101 -0.30533 C -0.2698 -0.30834 -0.2665 -0.3088 -0.26407 -0.30996 C -0.25712 -0.31297 -0.25 -0.31459 -0.24306 -0.3176 C -0.23855 -0.31968 -0.23386 -0.32223 -0.22917 -0.32385 C -0.21719 -0.32801 -0.20539 -0.33357 -0.19306 -0.33473 C -0.13611 -0.33982 -0.21546 -0.33218 -0.15816 -0.33936 C -0.15174 -0.34028 -0.14497 -0.34028 -0.13837 -0.34098 L -0.12223 -0.3426 C -0.11667 -0.34352 -0.11129 -0.34491 -0.10591 -0.34561 C -0.06736 -0.35139 0.02066 -0.34561 0.02552 -0.34561 L 0.08125 -0.3426 C 0.08385 -0.34237 0.09878 -0.34028 0.10225 -0.33936 C 0.10573 -0.33866 0.1092 -0.33704 0.11267 -0.33635 C 0.11649 -0.33542 0.12048 -0.33519 0.1243 -0.33473 C 0.12864 -0.33311 0.13298 -0.33195 0.13715 -0.3301 C 0.14149 -0.32825 0.14566 -0.3257 0.15 -0.32385 C 0.15885 -0.32037 0.1677 -0.31783 0.17673 -0.31459 C 0.1809 -0.3132 0.18524 -0.31181 0.18941 -0.30996 C 0.19409 -0.30787 0.19878 -0.30556 0.20347 -0.30371 C 0.20833 -0.30186 0.21354 -0.30116 0.21857 -0.29908 C 0.22413 -0.297 0.22934 -0.29352 0.23489 -0.29144 C 0.2401 -0.28936 0.24566 -0.28866 0.25104 -0.28681 C 0.25625 -0.28496 0.26111 -0.28218 0.26632 -0.28056 C 0.27465 -0.27778 0.28316 -0.27709 0.29184 -0.27593 C 0.29722 -0.27686 0.30277 -0.27709 0.30816 -0.27894 C 0.3151 -0.28149 0.31302 -0.28357 0.31632 -0.28982 C 0.31753 -0.2926 0.31927 -0.29514 0.32083 -0.29746 C 0.32309 -0.3007 0.32604 -0.30325 0.32795 -0.30695 C 0.33125 -0.31366 0.32934 -0.30996 0.33368 -0.3176 C 0.33507 -0.32639 0.3368 -0.33496 0.33368 -0.34399 C 0.33281 -0.34653 0.32986 -0.34537 0.32795 -0.34561 C 0.31423 -0.34653 0.30069 -0.34653 0.28715 -0.34723 L 0.01857 -0.34561 C 0.01458 -0.34561 0.01059 -0.34422 0.00694 -0.3426 C 0.00573 -0.3419 0.00451 -0.34167 0.00347 -0.34098 C -0.00052 -0.3382 -0.004 -0.33357 -0.00816 -0.33172 C -0.00938 -0.33102 -0.01059 -0.33079 -0.01164 -0.3301 C -0.01459 -0.32801 -0.01962 -0.32385 -0.02223 -0.32084 C -0.02379 -0.31899 -0.02518 -0.31644 -0.02674 -0.31459 C -0.03021 -0.31088 -0.03386 -0.30741 -0.03733 -0.30371 C -0.03924 -0.30162 -0.04132 -0.3 -0.04306 -0.29746 C -0.04497 -0.29491 -0.04705 -0.2926 -0.04896 -0.28982 C -0.05018 -0.28797 -0.05087 -0.28519 -0.05243 -0.28357 C -0.05417 -0.28172 -0.05625 -0.28056 -0.05816 -0.27894 L -0.06875 -0.26181 C -0.07066 -0.2588 -0.07275 -0.25579 -0.07448 -0.25255 C -0.07674 -0.24838 -0.079 -0.24399 -0.08143 -0.24028 C -0.08403 -0.23635 -0.08698 -0.23311 -0.08959 -0.2294 C -0.09323 -0.22431 -0.09671 -0.21922 -0.1 -0.21389 C -0.10296 -0.20926 -0.10539 -0.2044 -0.10816 -0.19977 C -0.11129 -0.19514 -0.11459 -0.19075 -0.11754 -0.18588 C -0.12032 -0.18149 -0.12275 -0.17639 -0.1257 -0.172 C -0.12778 -0.16875 -0.13039 -0.16598 -0.13264 -0.16274 C -0.14427 -0.14584 -0.13542 -0.15811 -0.14549 -0.13936 C -0.15486 -0.12176 -0.1474 -0.13843 -0.15816 -0.12084 C -0.16615 -0.10787 -0.15643 -0.11737 -0.16754 -0.10834 C -0.17188 -0.10093 -0.17205 -0.09977 -0.17796 -0.09445 C -0.18056 -0.09213 -0.18368 -0.09075 -0.18611 -0.0882 C -0.19219 -0.08241 -0.19688 -0.07408 -0.20365 -0.06968 C -0.21233 -0.06389 -0.21407 -0.0632 -0.22223 -0.05579 C -0.23924 -0.04005 -0.22431 -0.05278 -0.23855 -0.03866 C -0.24219 -0.03496 -0.25018 -0.02778 -0.25018 -0.02778 C -0.25677 -0.01459 -0.24792 -0.0301 -0.25591 -0.02153 C -0.25695 -0.02037 -0.2573 -0.01829 -0.25816 -0.0169 C -0.26563 -0.0051 -0.25834 -0.01922 -0.26407 -0.00764 C -0.26702 0.00833 -0.26598 0.00046 -0.26754 0.0155 C -0.26719 0.02291 -0.26719 0.03009 -0.26632 0.03726 C -0.26598 0.0405 -0.26198 0.04768 -0.26059 0.04976 C -0.25018 0.06481 -0.25348 0.05879 -0.24306 0.07129 C -0.23525 0.08101 -0.23924 0.078 -0.23039 0.0868 C -0.22813 0.08912 -0.22552 0.09097 -0.22327 0.09305 C -0.21615 0.10023 -0.21702 0.10138 -0.20938 0.10717 C -0.20486 0.11041 -0.2 0.11319 -0.19549 0.11643 C -0.19306 0.11782 -0.19046 0.11898 -0.18855 0.12106 C -0.18039 0.12916 -0.1875 0.12268 -0.17796 0.1287 C -0.17327 0.13171 -0.16875 0.13541 -0.16407 0.13796 C -0.15868 0.1412 -0.15296 0.14351 -0.14775 0.14745 C -0.14497 0.14953 -0.14254 0.15231 -0.13959 0.15347 C -0.13004 0.15787 -0.12032 0.16088 -0.11059 0.16435 C -0.10382 0.16689 -0.08976 0.17175 -0.08264 0.17222 C -0.0632 0.17338 -0.04393 0.17314 -0.02448 0.17361 C -0.01789 0.17523 -0.01042 0.17384 -0.00469 0.17847 C -0.00278 0.17986 -0.00105 0.18194 0.00104 0.1831 C 0.00451 0.18472 0.00816 0.18495 0.01163 0.18611 C 0.01423 0.18703 0.01701 0.18819 0.01961 0.18912 C 0.02204 0.19027 0.0243 0.1912 0.02673 0.19236 C 0.02951 0.19375 0.03194 0.19583 0.03489 0.19699 C 0.0401 0.1993 0.04583 0.20046 0.05104 0.20324 C 0.05416 0.20463 0.05729 0.20648 0.06041 0.20787 C 0.07361 0.21365 0.06336 0.20879 0.07673 0.2125 C 0.07916 0.21319 0.08906 0.21736 0.09184 0.21875 C 0.11007 0.22847 0.08073 0.21435 0.10225 0.22476 C 0.10451 0.22592 0.10694 0.22708 0.1092 0.228 C 0.11198 0.22916 0.11475 0.22986 0.11736 0.23101 C 0.13229 0.23819 0.12309 0.23819 0.14652 0.24652 C 0.15069 0.24814 0.15486 0.25 0.1592 0.25115 C 0.16354 0.25254 0.1677 0.25324 0.17204 0.25439 C 0.17899 0.25625 0.18611 0.25833 0.19305 0.26064 C 0.19913 0.2625 0.2052 0.2655 0.21163 0.26666 C 0.2177 0.26782 0.22083 0.26851 0.22673 0.2699 C 0.23402 0.27152 0.23142 0.27152 0.23941 0.27291 C 0.25989 0.27685 0.23906 0.27245 0.25573 0.27615 C 0.26545 0.27546 0.27517 0.27523 0.28489 0.27453 C 0.29305 0.27384 0.29079 0.27245 0.29878 0.2699 C 0.30104 0.26898 0.30347 0.26875 0.30573 0.26828 C 0.31267 0.26365 0.30954 0.26481 0.31979 0.26365 C 0.35017 0.25995 0.3243 0.26412 0.34531 0.26064 C 0.34652 0.25949 0.34757 0.25833 0.34878 0.2574 C 0.35069 0.25625 0.3526 0.25532 0.35468 0.25439 C 0.35573 0.2537 0.35694 0.25347 0.35816 0.25277 C 0.36649 0.24722 0.35746 0.25231 0.36389 0.24652 C 0.36527 0.24537 0.36718 0.24467 0.36857 0.24351 C 0.37135 0.24097 0.37673 0.23472 0.37899 0.23101 C 0.38107 0.22754 0.38281 0.22361 0.38489 0.22013 C 0.39305 0.20671 0.38333 0.22685 0.39184 0.20787 C 0.39253 0.20324 0.39305 0.19838 0.39409 0.19398 C 0.39461 0.19166 0.396 0.18981 0.39652 0.18773 C 0.39722 0.1831 0.39704 0.17824 0.39757 0.17361 C 0.39791 0.17222 0.39861 0.1706 0.39878 0.16898 C 0.3993 0.16597 0.39948 0.16296 0.4 0.15972 C 0.40034 0.15717 0.40069 0.15463 0.40121 0.15208 C 0.40069 0.13611 0.40121 0.1199 0.4 0.10393 C 0.39965 0.09907 0.39757 0.09467 0.39652 0.09004 C 0.39253 0.0743 0.39861 0.09861 0.39409 0.07916 C 0.3934 0.07592 0.39253 0.07291 0.39184 0.0699 C 0.39149 0.06828 0.39149 0.06643 0.39062 0.06527 C 0.38732 0.06088 0.38889 0.06342 0.38593 0.0574 C 0.38559 0.05532 0.38576 0.053 0.38489 0.05115 C 0.38298 0.04768 0.3802 0.04513 0.37795 0.04189 L 0.3743 0.03726 C 0.37361 0.03634 0.37274 0.03541 0.37204 0.03425 C 0.37135 0.03263 0.37066 0.03078 0.36979 0.02963 C 0.36875 0.02824 0.36736 0.02777 0.36632 0.02638 C 0.3592 0.01851 0.36458 0.02152 0.35816 0.01875 C 0.35694 0.01759 0.35573 0.01689 0.35468 0.0155 C 0.34566 0.00555 0.35625 0.0155 0.34757 0.00787 C 0.34496 -0.00255 0.34635 -0.0044 0.34409 0.00162 L 0.34409 0.00162 " pathEditMode="relative" ptsTypes="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2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07407E-6 L -1.94444E-6 4.07407E-6 C -0.00469 0.00208 -0.0092 0.00463 -0.01389 0.00625 C -0.04965 0.01944 -0.02465 0.00856 -0.03715 0.01412 C -0.04305 0.00833 -0.04826 0.00162 -0.05469 -0.00301 C -0.06354 -0.00926 -0.07344 -0.01297 -0.08246 -0.01852 C -0.09045 -0.02338 -0.09809 -0.02871 -0.10573 -0.03403 C -0.10781 -0.03542 -0.10989 -0.03658 -0.11163 -0.03866 C -0.12725 -0.05718 -0.15087 -0.09584 -0.15694 -0.11459 C -0.16354 -0.13542 -0.15955 -0.12176 -0.16736 -0.15649 C -0.16545 -0.16945 -0.16458 -0.18264 -0.16163 -0.19514 C -0.1592 -0.2051 -0.15607 -0.21505 -0.15121 -0.22315 C -0.14687 -0.22987 -0.14062 -0.23403 -0.13489 -0.23866 C -0.12205 -0.24862 -0.08281 -0.24931 -0.08142 -0.24954 C -0.05885 -0.24885 -0.03628 -0.25139 -0.01389 -0.24792 C -0.00225 -0.24607 0.02275 -0.23473 0.03837 -0.22778 C 0.04011 -0.22616 0.07413 -0.20232 0.07552 -0.18588 C 0.07709 -0.17037 0.07379 -0.15487 0.07205 -0.13936 C 0.07014 -0.12084 0.05573 -0.08149 0.05243 -0.07431 C 0.04757 -0.06436 0.0415 -0.0551 0.03368 -0.04954 C 0.02275 -0.04144 0.00972 -0.03912 -0.00225 -0.03403 C -0.05035 -0.03912 -0.09878 -0.04051 -0.14653 -0.04954 C -0.17031 -0.05394 -0.19323 -0.06482 -0.21632 -0.07431 C -0.22205 -0.07662 -0.22725 -0.08125 -0.23246 -0.08519 C -0.25 -0.09792 -0.26771 -0.11019 -0.28489 -0.12385 C -0.31666 -0.14954 -0.3493 -0.17338 -0.37899 -0.20301 L -0.43021 -0.25417 C -0.43437 -0.26412 -0.43958 -0.27315 -0.43958 -0.28519 C -0.43958 -0.28889 -0.43437 -0.2963 -0.43715 -0.29584 C -0.45503 -0.29306 -0.47239 -0.28542 -0.48958 -0.27732 C -0.53298 -0.25695 -0.51597 -0.26574 -0.54062 -0.25255 C -0.54844 -0.24375 -0.55694 -0.23588 -0.56389 -0.22616 C -0.56562 -0.22385 -0.56545 -0.21991 -0.56632 -0.2169 C -0.57048 -0.20232 -0.57482 -0.18797 -0.57899 -0.17338 C -0.58142 -0.15695 -0.58385 -0.14051 -0.58594 -0.12385 C -0.59149 -0.0794 -0.58264 -0.13565 -0.58941 -0.09445 C -0.58906 -0.0794 -0.58889 -0.06436 -0.58837 -0.04954 C -0.58819 -0.0463 -0.58785 -0.04329 -0.58715 -0.04028 C -0.58628 -0.03542 -0.58524 -0.03056 -0.58368 -0.02616 C -0.58021 -0.01713 -0.57691 -0.00787 -0.57205 4.07407E-6 C -0.56996 0.00347 -0.54896 0.03657 -0.53715 0.04051 C -0.52309 0.0449 -0.5085 0.04652 -0.4941 0.04976 L -0.45347 0.04189 C -0.4434 0.04004 -0.43628 0.03865 -0.42673 0.03426 C -0.41493 0.02893 -0.4033 0.02338 -0.39184 0.01713 C -0.38889 0.01551 -0.38611 0.01365 -0.38368 0.01088 C -0.37361 -0.00047 -0.36406 -0.0125 -0.35469 -0.02477 C -0.35121 -0.02894 -0.34791 -0.03357 -0.34531 -0.03866 C -0.33507 -0.05834 -0.32587 -0.07894 -0.31632 -0.09908 C -0.31319 -0.1125 -0.30955 -0.1257 -0.30694 -0.13936 C -0.30607 -0.14399 -0.30573 -0.14862 -0.30573 -0.15324 C -0.30573 -0.16991 -0.30521 -0.18658 -0.30694 -0.20301 C -0.30868 -0.21806 -0.31215 -0.2257 -0.31857 -0.23542 C -0.31962 -0.23704 -0.32066 -0.23912 -0.32205 -0.24005 C -0.33125 -0.24746 -0.33576 -0.24537 -0.34757 -0.2463 L -0.39653 -0.24468 C -0.40191 -0.24445 -0.40746 -0.24445 -0.41267 -0.24329 C -0.42535 -0.24028 -0.4375 -0.23612 -0.45 -0.23241 C -0.45225 -0.23079 -0.45469 -0.2294 -0.45694 -0.22778 C -0.45937 -0.22593 -0.46163 -0.22362 -0.46389 -0.22153 C -0.47934 -0.20672 -0.48403 -0.20209 -0.49757 -0.17963 C -0.49982 -0.17616 -0.50087 -0.17153 -0.50225 -0.16737 C -0.50555 -0.15764 -0.50868 -0.14769 -0.51163 -0.13774 C -0.51215 -0.13588 -0.51232 -0.13357 -0.51267 -0.13172 C -0.51632 -0.11598 -0.51406 -0.12871 -0.51632 -0.11459 C -0.5158 -0.10371 -0.51614 -0.09283 -0.5151 -0.08195 C -0.51406 -0.07153 -0.51024 -0.03982 -0.50573 -0.02477 C -0.50104 -0.00857 -0.49618 0.00763 -0.49062 0.02338 C -0.48871 0.02893 -0.48646 0.03402 -0.48368 0.03888 C -0.47795 0.04907 -0.47153 0.05879 -0.4651 0.06828 C -0.46337 0.07083 -0.46128 0.07268 -0.4592 0.07453 C -0.45278 0.08032 -0.44618 0.08611 -0.43958 0.09143 C -0.43264 0.09699 -0.42569 0.10231 -0.41857 0.10694 C -0.39427 0.12338 -0.33889 0.13819 -0.32899 0.1412 C -0.3184 0.14421 -0.30729 0.14375 -0.29653 0.14583 C -0.25469 0.1537 -0.23177 0.16551 -0.18368 0.16759 L -0.14757 0.16898 C -0.14566 0.1706 -0.14357 0.17176 -0.14184 0.17361 C -0.13819 0.17777 -0.13819 0.18564 -0.14062 0.19074 C -0.14462 0.19907 -0.15035 0.20578 -0.15573 0.2125 C -0.15816 0.21527 -0.16111 0.21689 -0.16389 0.21875 C -0.17239 0.22361 -0.18073 0.22893 -0.18958 0.23263 C -0.19323 0.23402 -0.19722 0.23356 -0.20121 0.23426 C -0.21545 0.23217 -0.22986 0.23101 -0.2441 0.22801 C -0.28559 0.21875 -0.26736 0.22199 -0.29878 0.21713 L -0.31163 0.2125 C -0.31285 0.21203 -0.31406 0.2118 -0.3151 0.21088 C -0.325 0.20046 -0.33524 0.19027 -0.3441 0.17824 C -0.34653 0.17523 -0.34861 0.17199 -0.35121 0.16898 C -0.36111 0.1574 -0.37291 0.14838 -0.38142 0.13495 C -0.38889 0.12291 -0.38507 0.12847 -0.39305 0.11782 C -0.39531 0.10972 -0.39774 0.10138 -0.4 0.09305 C -0.40087 0.09004 -0.40208 0.08703 -0.40225 0.08379 C -0.40312 0.07199 -0.40312 0.05995 -0.40347 0.04814 C -0.40278 0.03495 -0.40503 0.00115 -0.39531 -0.01389 C -0.3875 -0.02593 -0.38003 -0.02963 -0.37083 -0.03704 C -0.36962 -0.03797 -0.36875 -0.03959 -0.36736 -0.04028 C -0.36371 -0.04167 -0.35972 -0.04237 -0.35573 -0.04329 C -0.35347 -0.04399 -0.35104 -0.04422 -0.34878 -0.04491 C -0.34687 -0.04537 -0.34496 -0.04607 -0.34305 -0.0463 C -0.33611 -0.04769 -0.32899 -0.04838 -0.32205 -0.04954 C -0.31979 -0.04977 -0.31736 -0.05024 -0.3151 -0.05116 C -0.26788 -0.06852 -0.29375 -0.06135 -0.2743 -0.06644 C -0.26475 -0.07269 -0.25469 -0.07824 -0.24531 -0.08519 C -0.23715 -0.09121 -0.23021 -0.09954 -0.22205 -0.10533 C -0.20434 -0.11806 -0.21128 -0.11135 -0.2 -0.12385 C -0.19687 -0.13588 -0.20052 -0.12385 -0.18837 -0.14399 C -0.18698 -0.1463 -0.18594 -0.14931 -0.18489 -0.15186 C -0.1835 -0.15926 -0.18212 -0.16297 -0.18489 -0.17199 C -0.18524 -0.17338 -0.18715 -0.17315 -0.18837 -0.17338 C -0.19375 -0.17477 -0.19913 -0.17547 -0.20469 -0.17662 C -0.20625 -0.17686 -0.20764 -0.17778 -0.2092 -0.17824 C -0.21701 -0.1794 -0.22482 -0.1801 -0.23246 -0.18125 C -0.23871 -0.18079 -0.24496 -0.18125 -0.25121 -0.17963 C -0.25989 -0.17755 -0.26805 -0.17292 -0.27673 -0.17037 C -0.31302 -0.15973 -0.29739 -0.16227 -0.32326 -0.15949 C -0.32552 -0.15857 -0.32778 -0.15718 -0.33021 -0.15649 C -0.33906 -0.15348 -0.34236 -0.15301 -0.35121 -0.14723 C -0.36528 -0.13774 -0.34861 -0.14561 -0.3592 -0.14098 C -0.36823 -0.13172 -0.37778 -0.12338 -0.38594 -0.11297 L -0.4092 -0.08357 C -0.41128 -0.08102 -0.41337 -0.07871 -0.4151 -0.07593 C -0.41632 -0.07385 -0.41719 -0.07153 -0.41857 -0.06968 C -0.43524 -0.04746 -0.41996 -0.06922 -0.43142 -0.05579 C -0.44114 -0.04399 -0.43489 -0.04931 -0.4441 -0.04028 C -0.44948 -0.03496 -0.45521 -0.03033 -0.46041 -0.02477 C -0.46337 -0.02153 -0.46562 -0.01713 -0.46857 -0.01389 C -0.47604 -0.00533 -0.47535 -0.00903 -0.48021 -0.00139 C -0.4835 0.0037 -0.48316 0.00532 -0.48715 0.00949 C -0.49288 0.01551 -0.49531 0.01713 -0.50104 0.02176 C -0.50225 0.02129 -0.50382 0.02152 -0.50469 0.02013 C -0.51041 0.00949 -0.50295 0.01088 -0.51041 0.01088 L -0.51041 0.01088 " pathEditMode="relative" ptsTypes="AAAAAAAAAAAAAAAAAAAAAAAAAAAAAAAAAAAAAAAAAAAAAAAAAAAAAAAAAAAAAAAAAAAAAAAAAAAAAAAAAAAAAAAAAAAAAAAAAAAAAAAAAAAAAAAAAAAAAAAAAAAAAAAAAAAAA">
                                      <p:cBhvr>
                                        <p:cTn id="14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33333E-6 L -8.33333E-7 0.00023 C -0.00087 0.00532 -0.00121 0.01064 -0.00243 0.01551 C -0.00278 0.01689 -0.00382 0.01782 -0.00469 0.01875 C -0.01614 0.03125 -0.01198 0.02777 -0.02326 0.03426 C -0.03108 0.03217 -0.03906 0.03125 -0.04653 0.02801 C -0.05243 0.02546 -0.05746 0.02083 -0.06285 0.01713 C -0.06944 0.0125 -0.07569 0.00578 -0.08142 3.33333E-6 C -0.0842 -0.00556 -0.0875 -0.01088 -0.08958 -0.0169 C -0.0934 -0.02801 -0.09618 -0.03959 -0.09896 -0.05116 C -0.10104 -0.06065 -0.10312 -0.07431 -0.10469 -0.08519 C -0.10399 -0.1007 -0.10469 -0.11644 -0.10243 -0.13172 C -0.10017 -0.14653 -0.09392 -0.1625 -0.08733 -0.17523 C -0.08437 -0.18102 -0.08316 -0.19051 -0.07795 -0.19213 L -0.04896 -0.20139 C -0.04236 -0.19954 -0.03542 -0.19861 -0.02917 -0.19537 C -0.00729 -0.18357 0.00261 -0.1713 0.01615 -0.14422 C 0.0217 -0.13311 0.02465 -0.12037 0.02899 -0.10857 C 0.03333 -0.05209 0.04011 -0.02801 0.02778 0.025 C 0.025 0.0368 0.01875 0.04676 0.01389 0.0574 C 0.00365 0.07916 -0.02239 0.10694 -0.03142 0.11643 C -0.07969 0.16713 -0.08906 0.17407 -0.14549 0.20162 C -0.15208 0.20509 -0.15937 0.20625 -0.16632 0.20787 C -0.19496 0.21504 -0.22344 0.22361 -0.25243 0.22801 C -0.32986 0.24027 -0.29184 0.23518 -0.36649 0.24352 C -0.37569 0.24051 -0.38559 0.23958 -0.39427 0.23426 C -0.39635 0.2331 -0.40399 0.21713 -0.40486 0.2125 C -0.40538 0.20949 -0.40486 0.20648 -0.40486 0.20324 L -0.39201 0.18009 C -0.3743 0.1912 -0.35521 0.20115 -0.3408 0.22037 C -0.33246 0.23148 -0.32569 0.24514 -0.31996 0.25902 C -0.31562 0.26921 -0.31406 0.28102 -0.31059 0.29166 C -0.30972 0.29444 -0.30833 0.29676 -0.30712 0.29953 C -0.30903 0.30972 -0.30833 0.32176 -0.31285 0.33055 C -0.31892 0.34213 -0.3283 0.35092 -0.33733 0.35833 C -0.3809 0.39444 -0.38038 0.38634 -0.4316 0.39236 C -0.49601 0.37777 -0.52708 0.37407 -0.59896 0.31967 L -0.66649 0.26852 C -0.6776 0.24861 -0.69097 0.23356 -0.6967 0.21111 C -0.69757 0.2074 -0.69844 0.20393 -0.69896 0.20023 C -0.70035 0.19189 -0.70139 0.18356 -0.70243 0.17546 C -0.69861 0.15301 -0.70017 0.15463 -0.69097 0.13356 C -0.68733 0.12546 -0.6842 0.11689 -0.67934 0.11018 C -0.66892 0.09652 -0.65885 0.08102 -0.64549 0.07291 C -0.63698 0.06782 -0.62882 0.06134 -0.61996 0.0574 C -0.58333 0.0412 -0.57569 0.0412 -0.54201 0.03426 C -0.51059 0.03518 -0.47917 0.03518 -0.44774 0.03727 C -0.42969 0.03842 -0.40851 0.04514 -0.39201 0.05439 C -0.37743 0.0625 -0.34601 0.09629 -0.33611 0.10092 C -0.32239 0.10764 -0.27014 0.13217 -0.2559 0.1412 C -0.23125 0.15717 -0.20347 0.17569 -0.17795 0.18773 C -0.16319 0.19467 -0.14809 0.20046 -0.13264 0.20486 C -0.12274 0.20764 -0.1125 0.20787 -0.10243 0.20949 C -0.08611 0.20578 -0.08055 0.2074 -0.06753 0.1956 C -0.06441 0.19259 -0.06163 0.18889 -0.05937 0.18472 C -0.05104 0.16944 -0.04271 0.15324 -0.03854 0.13495 C -0.03698 0.12847 -0.03611 0.12152 -0.03489 0.11481 C -0.03437 0.10162 -0.03246 0.07986 -0.03489 0.06689 C -0.03698 0.05648 -0.04028 0.04652 -0.04427 0.03727 C -0.04965 0.02477 -0.05816 0.01875 -0.06753 0.0125 C -0.07274 0.00902 -0.07812 0.00555 -0.08385 0.00324 C -0.08837 0.00139 -0.09305 0.00115 -0.09774 3.33333E-6 C -0.12899 0.00301 -0.10989 -0.00162 -0.15469 0.02963 C -0.15989 0.0331 -0.16493 0.03657 -0.16979 0.04051 C -0.17847 0.04722 -0.18611 0.05602 -0.19549 0.06064 C -0.20764 0.06666 -0.20538 0.06435 -0.21753 0.07754 C -0.22361 0.08426 -0.2276 0.09166 -0.2316 0.10092 C -0.23646 0.1125 -0.24201 0.12407 -0.24549 0.13657 C -0.24965 0.15185 -0.25121 0.15578 -0.25364 0.17222 C -0.25868 0.20694 -0.25503 0.19537 -0.2618 0.22801 C -0.26389 0.23796 -0.26562 0.24814 -0.26875 0.25764 C -0.27187 0.26736 -0.27621 0.27639 -0.28038 0.28541 C -0.28594 0.29791 -0.29462 0.31481 -0.30243 0.32569 C -0.31007 0.33657 -0.3191 0.3456 -0.32917 0.35208 C -0.33368 0.35509 -0.33837 0.35671 -0.34323 0.35833 C -0.35799 0.36319 -0.37101 0.36412 -0.38611 0.3662 C -0.41094 0.36157 -0.43646 0.36064 -0.46059 0.35208 C -0.48125 0.3449 -0.52708 0.30416 -0.54427 0.29166 C -0.55972 0.28055 -0.61215 0.25023 -0.62465 0.23588 L -0.63385 0.225 C -0.63316 0.21412 -0.6342 0.20277 -0.6316 0.19236 C -0.63021 0.1868 -0.62552 0.18379 -0.62222 0.18009 C -0.62014 0.17754 -0.61753 0.17592 -0.61528 0.17384 C -0.60364 0.16203 -0.61285 0.16875 -0.59792 0.15671 C -0.59601 0.15532 -0.56233 0.12777 -0.55243 0.12407 C -0.52795 0.11504 -0.50208 0.11227 -0.47691 0.10856 C -0.46719 0.10578 -0.44531 0.09838 -0.43507 0.0993 C -0.41736 0.10115 -0.40017 0.10671 -0.38264 0.11018 C -0.37222 0.11504 -0.35399 0.12453 -0.34201 0.12731 C -0.33663 0.12847 -0.33108 0.12824 -0.32569 0.12893 C -0.31528 0.12777 -0.30469 0.12777 -0.29427 0.12569 C -0.28837 0.12453 -0.28264 0.12176 -0.27691 0.11944 C -0.26788 0.11597 -0.25903 0.1125 -0.25017 0.10856 C -0.23976 0.10416 -0.2283 0.09861 -0.21875 0.09166 C -0.2151 0.08889 -0.2118 0.08541 -0.20833 0.0824 C -0.20712 0.08032 -0.20503 0.0787 -0.20469 0.07615 C -0.20399 0.06527 -0.20469 0.05162 -0.20937 0.04189 C -0.21128 0.03796 -0.21424 0.03495 -0.21632 0.03102 C -0.21858 0.02708 -0.21979 0.02222 -0.22222 0.01875 C -0.22847 0.00972 -0.24097 0.00115 -0.24896 -0.00301 C -0.26007 -0.0088 -0.27118 -0.01412 -0.28264 -0.01852 C -0.29062 -0.02153 -0.30104 -0.02153 -0.30937 -0.02315 C -0.34114 -0.02917 -0.30434 -0.02385 -0.33385 -0.02778 C -0.34167 -0.02662 -0.3651 -0.025 -0.37691 -0.02014 C -0.37969 -0.01898 -0.38229 -0.01667 -0.38507 -0.01551 C -0.40573 -0.00625 -0.40069 -0.00949 -0.41875 -0.00301 C -0.42969 0.00092 -0.44062 0.00463 -0.45139 0.00949 C -0.45625 0.01157 -0.45364 0.01064 -0.45937 0.0125 C -0.47083 0.02176 -0.45972 0.01319 -0.47101 0.02037 C -0.48455 0.0287 -0.47604 0.02453 -0.48385 0.02801 C -0.48663 0.02754 -0.48941 0.02754 -0.49201 0.02639 C -0.4934 0.02592 -0.49427 0.0243 -0.49549 0.02338 C -0.49653 0.02268 -0.49792 0.02245 -0.49896 0.02176 C -0.50017 0.02106 -0.50121 0.01944 -0.50243 0.01875 C -0.50399 0.01782 -0.50555 0.01782 -0.50712 0.01713 C -0.50799 0.01689 -0.50868 0.0162 -0.50955 0.01551 L -0.50955 0.01574 " pathEditMode="relative" rAng="0" ptsTypes="AAAAAAAAAAAAAAAAAAAAAAAAAAAAAAAAAAAAAAAAAAAAAAAAAAAAAAAAAAAAAAAAAAAAAAAAAAAAAAAAAAAAAAAAAAAAAAAAAAAAAAAAAAAAAAAAAAAAA">
                                      <p:cBhvr>
                                        <p:cTn id="16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85" y="953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0023 L 0.0007 0.00023 C -0.01041 0.00185 -0.01267 0.00324 -0.025 0.00023 C -0.02656 -0.00024 -0.02795 -0.00186 -0.02951 -0.00278 C -0.03107 -0.00486 -0.03298 -0.00672 -0.0342 -0.00903 C -0.03489 -0.01042 -0.03524 -0.01204 -0.03541 -0.01366 C -0.03611 -0.01899 -0.03732 -0.03704 -0.03767 -0.04167 C -0.03732 -0.04584 -0.03732 -0.05 -0.03663 -0.05394 C -0.03611 -0.05579 -0.03507 -0.05718 -0.0342 -0.05857 C -0.03107 -0.06366 -0.02882 -0.06574 -0.025 -0.06945 C -0.02066 -0.07361 -0.01285 -0.0794 -0.00972 -0.08195 C -0.00781 -0.08334 -0.00607 -0.08565 -0.00399 -0.08658 C -0.00173 -0.0875 0.0007 -0.08843 0.00295 -0.08959 C 0.00781 -0.09236 0.0125 -0.09537 0.01702 -0.09885 C 0.02084 -0.10209 0.02448 -0.10556 0.02865 -0.10834 C 0.03403 -0.11181 0.03872 -0.11528 0.04479 -0.1176 C 0.04757 -0.11852 0.05018 -0.11991 0.05295 -0.12061 C 0.06719 -0.12454 0.07014 -0.12477 0.08212 -0.12686 C 0.09757 -0.12639 0.11302 -0.12616 0.12865 -0.12524 C 0.12986 -0.12524 0.1309 -0.12454 0.13212 -0.12385 C 0.13594 -0.1213 0.14063 -0.12014 0.14375 -0.11598 C 0.14445 -0.11505 0.14531 -0.11412 0.14601 -0.11297 C 0.14688 -0.11135 0.14722 -0.10949 0.14827 -0.10834 C 0.14965 -0.10672 0.15139 -0.10625 0.15295 -0.1051 C 0.15382 -0.10371 0.15452 -0.10209 0.15538 -0.10047 C 0.15677 -0.09792 0.15868 -0.09561 0.1599 -0.09283 C 0.16146 -0.08936 0.16233 -0.08403 0.16354 -0.08033 C 0.16424 -0.07778 0.16493 -0.07524 0.1658 -0.07269 C 0.16493 -0.06227 0.16511 -0.05186 0.16354 -0.04167 C 0.16233 -0.03426 0.15851 -0.02755 0.15417 -0.02292 C 0.15191 -0.02061 0.14948 -0.01899 0.14722 -0.0169 C 0.14479 -0.01436 0.14271 -0.01135 0.14028 -0.00903 C 0.13264 -0.00139 0.12865 0.00023 0.11927 0.00648 C 0.11285 0.01064 0.11632 0.00902 0.10886 0.01111 C 0.10729 0.01203 0.1059 0.01412 0.10417 0.01412 C 0.0934 0.01481 0.08143 0.01273 0.07049 0.01111 C 0.06042 0.00439 0.06979 0.00995 0.0507 0.00347 C 0.04827 0.00254 0.04601 0.00115 0.04375 0.00023 C 0.04219 -0.00047 0.04063 -0.0007 0.03906 -0.00139 C 0.02743 -0.00579 0.04549 0.00046 0.0309 -0.0044 C 0.02969 -0.00649 0.02813 -0.00834 0.02743 -0.01065 C 0.02552 -0.01644 0.02465 -0.02454 0.02396 -0.03079 C 0.02222 -0.0588 0.0217 -0.05996 0.02396 -0.09584 C 0.02413 -0.09954 0.02518 -0.10324 0.02622 -0.10672 C 0.02899 -0.11644 0.03108 -0.11783 0.03559 -0.12686 C 0.04531 -0.14653 0.03976 -0.14005 0.05764 -0.16412 C 0.06042 -0.1676 0.06702 -0.17338 0.06702 -0.17338 L 0.10643 -0.20903 L 0.12969 -0.22454 C 0.13403 -0.22755 0.13802 -0.23125 0.14254 -0.2338 C 0.15035 -0.23843 0.15834 -0.24213 0.1658 -0.24769 C 0.17465 -0.2544 0.18351 -0.26135 0.19254 -0.26783 C 0.19636 -0.27061 0.2007 -0.27223 0.20417 -0.2757 C 0.20729 -0.27871 0.21042 -0.28172 0.21354 -0.28496 C 0.2158 -0.2875 0.21788 -0.29051 0.22049 -0.2926 C 0.22934 -0.29977 0.23143 -0.2963 0.23785 -0.30672 C 0.24149 -0.3125 0.2441 -0.31899 0.24722 -0.32524 L 0.25191 -0.33449 C 0.25347 -0.33774 0.25521 -0.34051 0.25643 -0.34375 C 0.25886 -0.35 0.26146 -0.35602 0.26354 -0.3625 C 0.26406 -0.36436 0.26563 -0.375 0.2658 -0.37639 C 0.26511 -0.38727 0.26476 -0.39815 0.26354 -0.40903 C 0.2632 -0.41135 0.26181 -0.41297 0.26111 -0.41505 C 0.26024 -0.41829 0.25972 -0.4213 0.25886 -0.42454 C 0.25816 -0.42709 0.25729 -0.42963 0.25643 -0.43218 C 0.25573 -0.43426 0.25486 -0.43635 0.25417 -0.43843 C 0.25365 -0.44028 0.25382 -0.44283 0.25295 -0.44468 C 0.25226 -0.44653 0.25052 -0.44746 0.24948 -0.44931 C 0.24271 -0.46135 0.24566 -0.46111 0.23906 -0.46621 C 0.2375 -0.46736 0.23611 -0.46875 0.23438 -0.46945 C 0.23247 -0.47014 0.23056 -0.47037 0.22865 -0.47084 C 0.22396 -0.46991 0.21927 -0.46899 0.21459 -0.46783 C 0.21337 -0.4676 0.21233 -0.46713 0.21111 -0.46621 C 0.20104 -0.45949 0.20955 -0.46297 0.2007 -0.46019 L 0.19132 -0.4507 C 0.18872 -0.44815 0.18559 -0.4463 0.18316 -0.44306 C 0.17691 -0.43473 0.18038 -0.43843 0.17274 -0.43218 C 0.17153 -0.4301 0.17066 -0.42778 0.16927 -0.42593 C 0.15382 -0.40556 0.17344 -0.43542 0.15764 -0.41204 C 0.15278 -0.40486 0.15261 -0.40301 0.14827 -0.39491 C 0.14722 -0.39283 0.14584 -0.39098 0.14479 -0.38889 C 0.14097 -0.38033 0.14149 -0.37917 0.13906 -0.37014 C 0.13038 -0.33774 0.14167 -0.38264 0.1309 -0.33912 C 0.12761 -0.3132 0.1283 -0.32315 0.13212 -0.27408 C 0.13229 -0.27176 0.13368 -0.26991 0.13438 -0.26783 C 0.13785 -0.25741 0.13472 -0.26274 0.14028 -0.25556 C 0.14097 -0.25301 0.14149 -0.25024 0.14254 -0.24769 C 0.14618 -0.23982 0.15035 -0.23218 0.15417 -0.22454 C 0.15573 -0.2213 0.15747 -0.21852 0.15886 -0.21528 C 0.17465 -0.17824 0.15139 -0.23403 0.16702 -0.19028 C 0.17309 -0.17315 0.17448 -0.17824 0.17865 -0.16088 C 0.18021 -0.1544 0.18073 -0.14746 0.18212 -0.14074 C 0.18351 -0.13403 0.18542 -0.12755 0.18681 -0.12061 C 0.1882 -0.11343 0.18889 -0.10602 0.19028 -0.09885 C 0.19149 -0.09213 0.19358 -0.08565 0.19479 -0.07871 C 0.19827 -0.05973 0.20261 -0.04098 0.20417 -0.02153 C 0.20556 -0.00394 0.20486 -0.01204 0.20643 0.00347 C 0.20573 0.01018 0.20573 0.01713 0.20417 0.02361 C 0.20295 0.02824 0.19636 0.03472 0.19375 0.0375 C 0.18976 0.0412 0.18195 0.04814 0.17743 0.04976 C 0.17413 0.05115 0.17049 0.05092 0.16702 0.05139 C 0.16389 0.05254 0.16077 0.05439 0.15764 0.05463 C 0.1474 0.05509 0.13524 0.05301 0.12518 0.04976 C 0.12084 0.04861 0.11632 0.04745 0.11233 0.04514 C 0.09462 0.03564 0.07743 0.02476 0.0599 0.01412 C 0.04757 0.00671 0.03125 -0.00394 0.01927 -0.01204 C 0.00955 -0.01875 0.00399 -0.02246 -0.00399 -0.03218 C -0.0066 -0.03565 -0.00868 -0.03959 -0.01094 -0.04306 C -0.0125 -0.04838 -0.01441 -0.05324 -0.01562 -0.05857 C -0.01805 -0.06875 -0.01823 -0.07616 -0.0191 -0.08658 C -0.01875 -0.10463 -0.01979 -0.12292 -0.01788 -0.14074 C -0.01736 -0.14653 -0.01476 -0.15186 -0.01215 -0.15625 C -0.01059 -0.1588 -0.00937 -0.16181 -0.00746 -0.16412 C -0.00312 -0.16922 0.0033 -0.17292 0.00886 -0.175 C 0.02865 -0.18172 0.0283 -0.18079 0.04601 -0.18264 C 0.07118 -0.18056 0.09653 -0.18102 0.12153 -0.17639 C 0.1309 -0.17477 0.14011 -0.16991 0.14827 -0.16412 C 0.15347 -0.16042 0.15851 -0.15718 0.16354 -0.15324 C 0.17153 -0.14676 0.17761 -0.14005 0.18438 -0.13149 C 0.18959 -0.125 0.2059 -0.10278 0.20764 -0.09746 C 0.21042 -0.08912 0.2125 -0.08033 0.2158 -0.07269 C 0.21736 -0.06899 0.21927 -0.06551 0.22049 -0.06181 C 0.22309 -0.05324 0.22535 -0.04422 0.22743 -0.03542 C 0.22917 -0.02824 0.23212 -0.01366 0.23212 -0.01366 C 0.23247 -0.00996 0.23316 -0.00649 0.23316 -0.00278 C 0.23316 0.01226 0.23264 0.02708 0.23212 0.04213 C 0.23195 0.04699 0.22917 0.06226 0.22865 0.06527 C 0.22639 0.07916 0.22882 0.06713 0.22518 0.08078 C 0.22327 0.0875 0.22292 0.09236 0.21927 0.09791 C 0.21702 0.10139 0.21372 0.10277 0.21111 0.10555 C 0.20521 0.11226 0.21059 0.10926 0.20295 0.1118 C 0.19462 0.12685 0.20538 0.10856 0.19375 0.1243 C 0.19149 0.12708 0.19011 0.13078 0.18785 0.13356 C 0.18577 0.13634 0.18316 0.13865 0.1809 0.1412 C 0.17882 0.14375 0.17726 0.14699 0.17518 0.14907 C 0.17292 0.15115 0.17049 0.15231 0.16806 0.1537 C 0.16042 0.15856 0.16059 0.1581 0.15295 0.16157 C 0.14584 0.16111 0.12952 0.16412 0.12049 0.15671 C 0.11823 0.15509 0.11667 0.15254 0.11459 0.15069 C 0.11354 0.14953 0.11215 0.14884 0.11111 0.14745 C 0.10764 0.14351 0.10469 0.13842 0.10191 0.13356 C 0.10104 0.13217 0.10035 0.13032 0.09948 0.12893 C 0.09722 0.12476 0.09254 0.11643 0.09254 0.11643 C 0.09219 0.11504 0.09115 0.11342 0.09132 0.1118 C 0.09236 0.10185 0.09479 0.10416 0.1007 0.09953 C 0.10313 0.09768 0.10521 0.09514 0.10764 0.09328 C 0.12205 0.08171 0.11389 0.08819 0.12969 0.08078 C 0.13594 0.07801 0.14184 0.07245 0.14827 0.07152 C 0.16702 0.06875 0.15538 0.0706 0.18316 0.06527 C 0.20191 0.06643 0.22049 0.06551 0.23906 0.06851 C 0.2467 0.06967 0.25365 0.075 0.26111 0.07777 C 0.2658 0.07963 0.27066 0.08032 0.27518 0.0824 C 0.28038 0.08495 0.28524 0.08819 0.29028 0.09166 C 0.29497 0.09514 0.30122 0.10069 0.30538 0.10555 C 0.30781 0.10856 0.31007 0.1118 0.31233 0.11504 C 0.31754 0.12245 0.32344 0.13171 0.32622 0.1412 L 0.32865 0.14907 C 0.32899 0.15208 0.32986 0.15532 0.32969 0.15833 C 0.32952 0.16365 0.3283 0.16875 0.32743 0.17384 C 0.32709 0.17546 0.32709 0.17731 0.32622 0.17847 C 0.325 0.18055 0.32292 0.18125 0.3217 0.1831 C 0.32066 0.18449 0.32031 0.18657 0.31927 0.18773 C 0.3184 0.18889 0.31702 0.18889 0.3158 0.18935 C 0.30469 0.1949 0.31493 0.19004 0.30538 0.1956 C 0.30347 0.19676 0.30156 0.19814 0.29948 0.19861 C 0.29254 0.20069 0.27865 0.20324 0.27865 0.20324 C 0.27552 0.20486 0.27257 0.20787 0.26927 0.20787 C 0.21441 0.20902 0.22101 0.20995 0.19028 0.20185 C 0.18715 0.19976 0.18403 0.19745 0.1809 0.1956 C 0.17483 0.19189 0.16806 0.18935 0.16233 0.18472 C 0.15729 0.18055 0.15209 0.17685 0.14722 0.17222 C 0.13212 0.15833 0.14566 0.16736 0.13212 0.15671 C 0.12986 0.15509 0.12743 0.15393 0.12518 0.15208 C 0.11893 0.14768 0.11285 0.14236 0.10643 0.13819 C 0.10417 0.13657 0.10174 0.13518 0.09948 0.13356 C 0.08524 0.12314 0.10122 0.13449 0.08906 0.1243 C 0.0875 0.12314 0.08594 0.12222 0.08438 0.12106 C 0.0816 0.11643 0.07934 0.11134 0.07622 0.10717 C 0.07309 0.10301 0.06945 0.09976 0.06702 0.0949 C 0.06198 0.08495 0.06788 0.09606 0.0599 0.08402 C 0.05868 0.08194 0.05781 0.07963 0.05643 0.07777 C 0.05556 0.07639 0.05399 0.07592 0.05295 0.07476 C 0.04983 0.07083 0.04722 0.06574 0.04375 0.06226 C 0.0375 0.05601 0.03611 0.05509 0.02969 0.04514 C 0.02795 0.04236 0.02656 0.03912 0.025 0.03588 L 0.02274 0.03125 C 0.0224 0.02963 0.02188 0.02824 0.02153 0.02662 C 0.02084 0.02245 0.02101 0.01782 0.01927 0.01412 C 0.01563 0.00694 0.01771 0.01111 0.01337 0.00185 C 0.01302 -0.00024 0.01285 -0.00232 0.01233 -0.0044 C 0.01163 -0.00695 0.01077 -0.00949 0.0099 -0.01204 C 0.00695 -0.02107 0.00365 -0.02824 -0.00052 -0.03704 C -0.00278 -0.04167 -0.00521 -0.0463 -0.00746 -0.05093 C -0.00903 -0.05394 -0.00989 -0.05787 -0.01215 -0.06019 L -0.02257 -0.07107 C -0.02448 -0.07315 -0.02639 -0.07547 -0.02847 -0.07732 C -0.03559 -0.08357 -0.03576 -0.08403 -0.04357 -0.08959 C -0.0493 -0.09375 -0.0533 -0.0963 -0.05972 -0.09885 C -0.0651 -0.10116 -0.07066 -0.10278 -0.07604 -0.1051 C -0.07847 -0.10625 -0.08073 -0.10741 -0.08298 -0.10834 C -0.08455 -0.1088 -0.08628 -0.10903 -0.08767 -0.10973 C -0.09913 -0.11482 -0.08785 -0.11135 -0.0993 -0.11436 C -0.10243 -0.11713 -0.10382 -0.11875 -0.10746 -0.12061 C -0.11215 -0.12315 -0.12031 -0.12524 -0.12378 -0.12986 C -0.12604 -0.13287 -0.12778 -0.13588 -0.13073 -0.13774 C -0.13298 -0.13912 -0.13559 -0.13936 -0.13767 -0.14074 C -0.13923 -0.1419 -0.1408 -0.14283 -0.14236 -0.14399 C -0.14357 -0.14491 -0.14462 -0.1463 -0.14583 -0.14699 C -0.14774 -0.14792 -0.14965 -0.14792 -0.15173 -0.14861 C -0.16267 -0.15579 -0.14878 -0.14746 -0.16337 -0.15324 C -0.16493 -0.15394 -0.16632 -0.15556 -0.16788 -0.15625 C -0.16944 -0.15695 -0.17101 -0.15741 -0.17257 -0.15787 L -0.18298 -0.15625 L -0.18298 -0.15625 L -0.18298 -0.15625 " pathEditMode="relative" ptsTypes="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8" dur="30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4 0.00162 L 0.00034 0.00162 C -0.00261 2.22222E-6 -0.00625 -0.00023 -0.00886 -0.00301 C -0.01007 -0.0044 -0.00955 -0.00718 -0.01007 -0.00926 C -0.01042 -0.01088 -0.01077 -0.01227 -0.01129 -0.01389 C -0.00868 -0.04514 -0.01164 -0.01806 -0.00886 -0.03241 C -0.00834 -0.03496 -0.00816 -0.03773 -0.00764 -0.04028 C -0.0073 -0.04306 -0.00469 -0.05116 -0.00417 -0.05278 C -0.00365 -0.0544 -0.00278 -0.05579 -0.00191 -0.05741 C 0.00069 -0.06204 0.00625 -0.0713 0.00625 -0.0713 C 0.00659 -0.07292 0.00659 -0.07454 0.00746 -0.07593 C 0.01041 -0.08148 0.01475 -0.08449 0.01909 -0.08843 C 0.02326 -0.09213 0.02656 -0.09537 0.03177 -0.09769 C 0.03524 -0.09908 0.03871 -0.10139 0.04236 -0.10232 C 0.04461 -0.10278 0.04687 -0.10347 0.0493 -0.10394 C 0.05277 -0.1044 0.05625 -0.10486 0.05972 -0.10533 C 0.0625 -0.10579 0.0651 -0.10648 0.06788 -0.10695 C 0.08177 -0.10648 0.09583 -0.10648 0.10972 -0.10533 C 0.1151 -0.10486 0.12048 -0.10324 0.12604 -0.10232 C 0.12864 -0.10185 0.13142 -0.10162 0.1342 -0.1007 C 0.14566 -0.09676 0.14027 -0.09838 0.15034 -0.09607 L 0.16441 -0.08843 C 0.16632 -0.08727 0.17013 -0.08519 0.17013 -0.08519 C 0.17135 -0.08357 0.17239 -0.08195 0.17361 -0.08056 C 0.175 -0.07917 0.17691 -0.07894 0.17829 -0.07755 C 0.17934 -0.07639 0.17986 -0.07431 0.18055 -0.07292 C 0.18975 -0.05602 0.18541 -0.06597 0.19114 -0.05116 C 0.19184 -0.04584 0.19288 -0.03935 0.1934 -0.03403 C 0.19392 -0.02894 0.19409 -0.02361 0.19461 -0.01852 C 0.19496 -0.01505 0.196 -0.01111 0.19687 -0.00764 C 0.19635 -0.00093 0.19704 0.0081 0.1934 0.01412 C 0.19253 0.01551 0.19097 0.01574 0.18993 0.01713 C 0.18246 0.02708 0.18871 0.02338 0.18177 0.02639 C 0.17968 0.02824 0.17621 0.03171 0.17361 0.03264 C 0.171 0.03356 0.16823 0.03356 0.16545 0.03426 C 0.15468 0.03356 0.14375 0.03379 0.13298 0.03264 C 0.1302 0.03241 0.12743 0.03078 0.12482 0.02963 C 0.1217 0.02801 0.11857 0.02662 0.11545 0.02477 C 0.10972 0.02153 0.10451 0.01713 0.0993 0.0125 C 0.09843 0.01088 0.09774 0.00926 0.09687 0.00787 C 0.09357 0.00208 0.09479 0.00717 0.09114 -0.00139 C 0.0901 -0.00394 0.08958 -0.00672 0.08871 -0.00926 C 0.08732 -0.01343 0.0842 -0.02176 0.0842 -0.02176 C 0.08298 -0.02917 0.08263 -0.03079 0.08177 -0.03866 C 0.08107 -0.04584 0.07951 -0.06042 0.07951 -0.06042 C 0.07986 -0.07547 0.07968 -0.09051 0.08073 -0.10533 C 0.0809 -0.10857 0.08229 -0.11158 0.08298 -0.11459 C 0.08385 -0.11852 0.08628 -0.13079 0.08767 -0.13496 C 0.08854 -0.1375 0.0901 -0.14005 0.09114 -0.14259 C 0.09236 -0.1456 0.09323 -0.14908 0.09461 -0.15185 C 0.10503 -0.17384 0.10659 -0.17431 0.12013 -0.19537 C 0.12621 -0.20486 0.13246 -0.21597 0.13993 -0.22315 C 0.1427 -0.2257 0.14548 -0.22801 0.14809 -0.23102 C 0.15052 -0.2338 0.1526 -0.23727 0.15503 -0.24028 C 0.16649 -0.2544 0.15711 -0.24236 0.17013 -0.25417 C 0.17274 -0.25648 0.17465 -0.25972 0.17708 -0.26204 C 0.17934 -0.26389 0.18194 -0.26482 0.1842 -0.26667 C 0.1901 -0.2713 0.19583 -0.27871 0.20277 -0.28056 C 0.2052 -0.28125 0.22083 -0.28496 0.22604 -0.28843 C 0.2401 -0.29769 0.22257 -0.28588 0.2342 -0.29445 C 0.23559 -0.2956 0.23732 -0.2963 0.23871 -0.29769 C 0.24079 -0.29931 0.24218 -0.30301 0.2434 -0.30533 C 0.24427 -0.30903 0.24583 -0.31412 0.24583 -0.31783 C 0.24583 -0.31852 0.24427 -0.33125 0.2434 -0.33334 C 0.24132 -0.33866 0.23888 -0.34375 0.23645 -0.34884 C 0.23489 -0.35209 0.23402 -0.35579 0.23177 -0.3581 L 0.21788 -0.37361 C 0.21545 -0.37616 0.21354 -0.37963 0.21093 -0.38148 C 0.20781 -0.38334 0.20451 -0.38519 0.20156 -0.3875 C 0.18698 -0.39931 0.19444 -0.39722 0.18055 -0.40301 C 0.1776 -0.4044 0.17448 -0.40509 0.17135 -0.40625 C 0.1559 -0.41158 0.17066 -0.40718 0.15156 -0.41227 C 0.10885 -0.41111 0.11614 -0.41343 0.09218 -0.40926 C 0.08958 -0.4088 0.0868 -0.40857 0.0842 -0.40764 C 0.07343 -0.40463 0.07812 -0.40486 0.06788 -0.4 C 0.06527 -0.39861 0.06232 -0.39815 0.05972 -0.39699 C 0.05017 -0.39236 0.03993 -0.38727 0.03073 -0.38148 C 0.02291 -0.37639 0.01475 -0.37199 0.00746 -0.36597 C 0.00034 -0.36019 -0.00695 -0.35533 -0.01355 -0.34884 C -0.04983 -0.3125 0.00225 -0.36505 -0.03091 -0.33009 C -0.03368 -0.32755 -0.03646 -0.32523 -0.03907 -0.32246 C -0.04514 -0.31621 -0.04966 -0.31065 -0.05417 -0.30232 C -0.05903 -0.29352 -0.06302 -0.27847 -0.0658 -0.26968 L -0.06927 -0.2588 C -0.07049 -0.25533 -0.07223 -0.25185 -0.07292 -0.24792 C -0.07362 -0.24329 -0.07466 -0.23889 -0.07518 -0.23403 C -0.0757 -0.2294 -0.07552 -0.22477 -0.07639 -0.22014 C -0.07709 -0.21482 -0.07865 -0.20972 -0.07987 -0.20463 C -0.08143 -0.18357 -0.08195 -0.17338 -0.08559 -0.14884 C -0.08872 -0.12801 -0.0908 -0.10718 -0.09497 -0.08681 C -0.10191 -0.05185 -0.10573 -0.0294 -0.11355 0.00162 C -0.11528 0.00879 -0.11719 0.0162 -0.11927 0.02338 C -0.12136 0.03009 -0.12414 0.03657 -0.12639 0.04352 C -0.12813 0.04907 -0.129 0.05509 -0.13091 0.06041 C -0.13299 0.06597 -0.13577 0.0706 -0.13802 0.07592 C -0.13976 0.08055 -0.1408 0.08565 -0.14254 0.09004 C -0.14462 0.09491 -0.14705 0.0993 -0.14966 0.10393 C -0.15556 0.11504 -0.15851 0.11967 -0.1658 0.1287 C -0.1724 0.13657 -0.17848 0.14537 -0.18559 0.15208 L -0.20886 0.17361 C -0.21198 0.17662 -0.21476 0.18055 -0.21823 0.1831 C -0.23091 0.19213 -0.23924 0.1993 -0.25417 0.20463 C -0.26181 0.20741 -0.2698 0.20787 -0.27743 0.20949 C -0.29914 0.20741 -0.32101 0.20741 -0.34254 0.20324 C -0.36858 0.19815 -0.43768 0.17291 -0.46007 0.15972 C -0.47552 0.15069 -0.48872 0.13588 -0.50296 0.12407 C -0.50695 0.11574 -0.51233 0.10856 -0.51459 0.0993 C -0.51667 0.09143 -0.51598 0.08287 -0.5158 0.07453 C -0.51563 0.06111 -0.51546 0.04745 -0.51355 0.03426 C -0.51268 0.0294 -0.5099 0.02569 -0.50764 0.02176 C -0.5033 0.01389 -0.49914 0.00532 -0.49375 -0.00139 C -0.4882 -0.00834 -0.4816 -0.01366 -0.47518 -0.01852 C -0.46424 -0.02685 -0.44914 -0.03496 -0.43681 -0.03866 C -0.43108 -0.04051 -0.42518 -0.04074 -0.41927 -0.0419 C -0.4066 -0.04121 -0.39375 -0.04167 -0.38091 -0.04028 C -0.37032 -0.03912 -0.3382 -0.03056 -0.32743 -0.02639 C -0.32118 -0.02384 -0.31511 -0.02014 -0.30886 -0.0169 C -0.30573 -0.01297 -0.30209 -0.00926 -0.29948 -0.00463 C -0.29514 0.00347 -0.2948 0.01782 -0.29375 0.02639 C -0.29427 0.0368 -0.29375 0.075 -0.29948 0.09143 C -0.30122 0.09629 -0.30417 0.1 -0.3066 0.10393 C -0.31493 0.11759 -0.32466 0.13194 -0.33907 0.13495 L -0.35417 0.13796 C -0.36233 0.1375 -0.37066 0.13866 -0.37865 0.13657 C -0.38438 0.13495 -0.38976 0.13102 -0.39497 0.12708 C -0.40209 0.12199 -0.42466 0.10185 -0.43091 0.09305 C -0.43438 0.08819 -0.43629 0.08171 -0.43907 0.07592 C -0.43768 0.06574 -0.43646 0.04213 -0.42987 0.03102 C -0.42691 0.02616 -0.42292 0.02245 -0.41927 0.01875 C -0.41181 0.01088 -0.40348 0.00509 -0.39497 2.22222E-6 C -0.38924 -0.00324 -0.38368 -0.00764 -0.37743 -0.00926 C -0.35747 -0.01435 -0.31702 -0.02014 -0.31702 -0.02014 C -0.30226 -0.01898 -0.2875 -0.01945 -0.27275 -0.0169 C -0.26493 -0.01574 -0.24427 -0.00394 -0.23681 2.22222E-6 C -0.23056 0.00671 -0.22396 0.01273 -0.21823 0.02014 C -0.2099 0.03078 -0.20521 0.04421 -0.19948 0.05741 C -0.19809 0.06528 -0.19601 0.07268 -0.19497 0.08078 C -0.19358 0.09074 -0.19306 0.11389 -0.19497 0.12407 C -0.19532 0.12616 -0.1974 0.12708 -0.19844 0.1287 C -0.19931 0.13009 -0.19983 0.13217 -0.2007 0.13333 C -0.20556 0.13981 -0.20816 0.14074 -0.21476 0.14421 C -0.22987 0.15208 -0.225 0.15 -0.2415 0.15347 C -0.28455 0.14884 -0.26198 0.15555 -0.31007 0.12708 C -0.32327 0.11921 -0.33664 0.11273 -0.34844 0.10092 C -0.35191 0.09722 -0.35452 0.09259 -0.35764 0.08842 C -0.35886 0.08426 -0.36059 0.08032 -0.36112 0.07592 C -0.36216 0.06944 -0.36285 0.0625 -0.36233 0.05578 C -0.36146 0.04421 -0.3573 0.02893 -0.3507 0.02014 C -0.34306 0.01018 -0.33421 0.00185 -0.32622 -0.00764 C -0.32171 -0.01343 -0.31719 -0.01945 -0.31233 -0.02477 C -0.30625 -0.03172 -0.29896 -0.03704 -0.2915 -0.04028 C -0.27952 -0.04537 -0.25764 -0.04422 -0.24844 -0.04491 C -0.23681 -0.04584 -0.22518 -0.04699 -0.21355 -0.04792 C -0.1974 -0.05556 -0.18993 -0.05718 -0.17639 -0.0713 C -0.16858 -0.0794 -0.15608 -0.09884 -0.1507 -0.10996 C -0.14723 -0.11759 -0.14306 -0.13056 -0.14028 -0.13959 C -0.14063 -0.1456 -0.14028 -0.15209 -0.1415 -0.1581 C -0.14237 -0.16273 -0.14584 -0.16297 -0.14844 -0.16435 C -0.15 -0.16528 -0.15157 -0.16644 -0.15313 -0.16736 C -0.16112 -0.16644 -0.16945 -0.16667 -0.17743 -0.16435 C -0.18004 -0.16366 -0.17987 -0.15648 -0.17987 -0.16111 L -0.17987 -0.16111 " pathEditMode="relative" ptsTypes="AAAAAAAAAAAAAAAAAAAAAAAAAAAAAAAAAAAAAAAAAAAAAAAAAAAAAAAAAAAAAAAAAAAAAAAAAAAAAAAAAAAAAAAAAAAAAAAAAAAAAAAAAAAAAAAAAAAAAAAAAAAAAAAAAAAAAAAAAAAAAAAAAAAAAAAAAAAAAAAAAA">
                                      <p:cBhvr>
                                        <p:cTn id="20" dur="30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0.00763 L 0.00521 0.00763 C 0.00746 0.00347 0.00937 -0.00116 0.01215 -0.00463 C 0.01406 -0.00741 0.01684 -0.0088 0.01909 -0.01088 C 0.021 -0.01297 0.02274 -0.01528 0.02482 -0.01713 C 0.04028 -0.02963 0.04809 -0.0375 0.06441 -0.0419 C 0.07048 -0.04352 0.07691 -0.04399 0.08298 -0.04491 C 0.09809 -0.05301 0.08055 -0.04422 0.11319 -0.0544 C 0.13611 -0.06135 0.1526 -0.07038 0.17482 -0.08542 C 0.18993 -0.09538 0.19948 -0.09815 0.20972 -0.11482 C 0.21232 -0.11899 0.21371 -0.12408 0.21562 -0.12871 C 0.21632 -0.1338 0.21823 -0.13889 0.21788 -0.14422 C 0.21771 -0.14723 0.21666 -0.15163 0.21441 -0.15209 C 0.2085 -0.15301 0.19566 -0.14954 0.18767 -0.14723 C 0.1835 -0.14213 0.17934 -0.13681 0.17482 -0.13195 C 0.17378 -0.13056 0.17239 -0.1301 0.17135 -0.12871 C 0.16892 -0.12547 0.16684 -0.12153 0.16441 -0.11783 C 0.16371 -0.1132 0.16232 -0.1088 0.16215 -0.10394 C 0.1618 -0.09352 0.16406 -0.07639 0.16684 -0.06667 C 0.17725 -0.02825 0.18125 -0.00996 0.1993 0.02013 C 0.20347 0.02708 0.21128 0.04351 0.21909 0.04953 C 0.22621 0.05509 0.23385 0.05972 0.24114 0.06504 C 0.24236 0.06597 0.24323 0.06782 0.24462 0.06805 C 0.25191 0.0699 0.25937 0.07013 0.26684 0.07129 C 0.28229 0.06342 0.29809 0.05671 0.31337 0.04791 C 0.31788 0.04537 0.32187 0.04097 0.32604 0.03703 C 0.34166 0.02245 0.35746 0.00763 0.37257 -0.00788 C 0.37569 -0.01088 0.37847 -0.01459 0.38073 -0.01875 C 0.3901 -0.03588 0.4 -0.05255 0.40746 -0.0713 C 0.41753 -0.09676 0.42274 -0.09862 0.41215 -0.09144 C 0.40781 -0.08079 0.40278 -0.07038 0.3993 -0.05903 C 0.38316 -0.00672 0.40034 -0.04607 0.3901 -0.02338 C 0.38663 -0.00417 0.38264 0.01481 0.37951 0.03402 C 0.37639 0.05347 0.37673 0.0743 0.37135 0.09305 C 0.3618 0.12685 0.32396 0.24328 0.29705 0.2868 C 0.27969 0.31458 0.2625 0.32245 0.23889 0.33634 C 0.23663 0.33773 0.2342 0.33842 0.23194 0.33935 C 0.21788 0.32662 0.2026 0.31597 0.1901 0.30069 C 0.17899 0.28726 0.17083 0.27037 0.16215 0.25416 C 0.11041 0.15787 0.12604 0.2 0.10521 0.13472 C 0.10903 0.11828 0.11215 0.10138 0.11684 0.08518 C 0.11788 0.08101 0.11996 0.07708 0.12257 0.0743 C 0.16076 0.0331 0.16649 0.02731 0.21319 0.00925 C 0.21857 0.00717 0.22413 0.0081 0.22951 0.00763 C 0.24462 0.0081 0.25989 0.0074 0.27482 0.00925 C 0.27778 0.00949 0.28125 0.01087 0.28298 0.01388 C 0.30451 0.05023 0.30989 0.08958 0.32257 0.13333 C 0.33316 0.1699 0.32951 0.15162 0.34114 0.18449 C 0.35312 0.21782 0.36441 0.25162 0.37604 0.28518 C 0.3776 0.30532 0.38003 0.32546 0.38073 0.3456 C 0.3809 0.35046 0.37934 0.35509 0.37847 0.35972 C 0.37309 0.38379 0.35538 0.41736 0.34705 0.42939 C 0.33802 0.44212 0.32708 0.4537 0.31441 0.45879 C 0.2901 0.46851 0.26406 0.46805 0.23889 0.47268 C 0.18958 0.4655 0.13958 0.46481 0.09114 0.45115 C 0.08802 0.45023 -0.08299 0.3905 -0.13438 0.35486 C -0.18177 0.32222 -0.22813 0.28726 -0.27396 0.25115 C -0.27934 0.24675 -0.28403 0.2405 -0.28785 0.23402 C -0.30139 0.21157 -0.31216 0.18611 -0.32622 0.16435 C -0.33854 0.1456 -0.35382 0.13078 -0.36702 0.11319 C -0.37431 0.10324 -0.38091 0.09236 -0.38785 0.08217 C -0.3882 0.07708 -0.39323 0.03287 -0.38785 0.02476 C -0.36771 -0.00649 -0.35903 -0.00487 -0.33681 -0.01413 C -0.29514 -0.03102 -0.35313 -0.01482 -0.25295 -0.03264 C -0.23351 -0.02963 -0.21927 -0.03195 -0.20295 -0.02176 C -0.19479 -0.01667 -0.19028 -0.01227 -0.18334 -0.00463 C -0.17622 0.003 -0.16875 0.00995 -0.16233 0.01851 C -0.10261 0.09722 -0.09757 0.09907 -0.06007 0.17523 C -0.05764 0.17986 -0.05591 0.18541 -0.05417 0.19074 C -0.04479 0.21828 -0.04028 0.24652 -0.02049 0.26805 C -0.00573 0.28425 0.00729 0.30324 0.02378 0.3162 C 0.09323 0.3706 0.00903 0.3037 0.05521 0.34259 C 0.0585 0.34537 0.06215 0.34768 0.06562 0.35023 C 0.07517 0.35787 0.09028 0.37245 0.0993 0.375 C 0.12552 0.38263 0.11007 0.37916 0.14583 0.38287 C 0.1835 0.37199 0.22135 0.36296 0.25868 0.35023 C 0.26597 0.34791 0.27326 0.34351 0.27951 0.33796 C 0.30156 0.31851 0.32222 0.29652 0.34357 0.27592 C 0.34896 0.24953 0.3592 0.22407 0.35972 0.19675 C 0.36041 0.17384 0.35173 0.15231 0.34705 0.13009 C 0.34618 0.12638 0.34479 0.12291 0.34357 0.11921 C 0.34045 0.11087 0.33698 0.103 0.3342 0.09444 C 0.33298 0.09097 0.33177 0.08726 0.33073 0.08356 C 0.32795 0.07384 0.3283 0.06967 0.32257 0.06041 C 0.31614 0.05 0.3092 0.03981 0.30173 0.03101 C 0.29948 0.02824 0.29635 0.02708 0.29357 0.02638 C 0.2743 0.02129 0.25469 0.01805 0.23541 0.01388 C 0.1618 0.05046 0.18403 0.02291 0.1401 0.10856 C 0.13784 0.11273 0.13698 0.11782 0.13541 0.12245 C 0.13298 0.1375 0.12725 0.15208 0.12847 0.16736 C 0.13194 0.22013 0.13958 0.23472 0.14809 0.27129 C 0.1493 0.27638 0.15017 0.28171 0.15156 0.2868 C 0.15295 0.29097 0.15503 0.2949 0.15625 0.29907 C 0.16371 0.32337 0.15521 0.30694 0.16788 0.34097 C 0.17621 0.36296 0.18194 0.37638 0.18767 0.4 C 0.19201 0.41782 0.19548 0.43611 0.1993 0.45416 C 0.19896 0.45787 0.19896 0.46157 0.19809 0.46504 C 0.19531 0.47754 0.17257 0.47708 0.17135 0.47754 C 0.14809 0.47013 0.12448 0.46527 0.10156 0.45578 C 0.09548 0.45324 0.09062 0.44675 0.08541 0.44166 C 0.07621 0.4331 0.06701 0.40231 0.06562 0.39837 C 0.06441 0.3949 0.06389 0.3912 0.06319 0.3875 C 0.06041 0.36782 0.05798 0.34814 0.05521 0.3287 C 0.05451 0.3243 0.05347 0.32037 0.05278 0.3162 C 0.05052 0.29976 0.05312 0.30648 0.0493 0.28819 C 0.04844 0.28402 0.04705 0.28009 0.04583 0.27592 C 0.04548 0.27175 0.04531 0.26759 0.04462 0.26342 C 0.04409 0.25972 0.04305 0.25625 0.04236 0.25254 C 0.04149 0.24791 0.0408 0.24328 0.03993 0.23865 C 0.03767 0.22615 0.03455 0.21412 0.03298 0.20138 L 0.02604 0.14421 C 0.02534 0.11689 0.02552 0.08912 0.02257 0.06203 C 0.02187 0.05509 0.02031 0.04837 0.01909 0.04189 C 0.0184 0.03865 0.01736 0.03564 0.01666 0.0324 C 0.01337 0.01689 0.01649 0.0243 0.01215 0.0155 C 0.01163 0.01388 0.01163 0.01203 0.01094 0.01087 C 0.00885 0.00648 0.00642 0.00648 0.00521 0.00138 C 0.00503 0.00092 0.00521 0.00671 0.00521 0.00763 Z " pathEditMode="relative" ptsTypes="AAAAAAAAAAAAAAAAAAAAAAAAAAAAAAAAAAAAAAAAAAAAAAAAAAAAAAAAAAAAAAAAAAAAAAAAAAAAAAAAAAAAAAAAAAAAAAAAAAAAAAAAAAAAAAAAAAAAAA">
                                      <p:cBhvr>
                                        <p:cTn id="22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0.00325 L -0.00104 0.00325 C -0.0007 0.0088 -0.00052 0.01459 3.33333E-6 0.02038 C 0.00017 0.02246 0.00086 0.02431 0.00121 0.02639 C 0.00468 0.04769 0.00034 0.02431 0.00347 0.03889 C 0.00399 0.04098 0.00416 0.04306 0.00468 0.04514 C 0.00538 0.04723 0.00625 0.04908 0.00694 0.05116 C 0.01007 0.06088 0.00573 0.05047 0.01059 0.06204 C 0.01163 0.06482 0.01302 0.06713 0.01406 0.06991 C 0.01684 0.07732 0.01284 0.07315 0.01857 0.08218 C 0.01961 0.0838 0.021 0.08426 0.02205 0.08542 C 0.03142 0.08426 0.0408 0.08403 0.05 0.08218 C 0.05104 0.08218 0.06146 0.07709 0.06284 0.07616 C 0.06614 0.07338 0.06892 0.06968 0.07205 0.06667 C 0.0783 0.06135 0.07326 0.06644 0.07916 0.05741 C 0.08021 0.05579 0.08159 0.05463 0.08264 0.05278 C 0.08368 0.05093 0.08402 0.04862 0.08489 0.04653 C 0.08628 0.04352 0.08802 0.04051 0.08958 0.03727 C 0.09027 0.03565 0.09149 0.0345 0.09184 0.03264 C 0.09375 0.02547 0.09253 0.02963 0.09531 0.02038 C 0.09739 0.00394 0.09722 0.0095 0.09531 -0.0155 C 0.09514 -0.01828 0.09323 -0.02291 0.09184 -0.02476 C 0.09097 -0.02592 0.08958 -0.02685 0.08836 -0.02777 C 0.08767 -0.02939 0.08715 -0.03125 0.08611 -0.0324 C 0.0783 -0.04212 0.07239 -0.04884 0.06406 -0.05578 C 0.06128 -0.05787 0.05868 -0.06018 0.0559 -0.0618 C 0.05243 -0.06388 0.04878 -0.06458 0.04531 -0.06666 C 0.02951 -0.07523 0.04288 -0.07152 0.02673 -0.0743 C 0.01909 -0.07384 0.01111 -0.0743 0.00347 -0.07268 C 0.00121 -0.07222 -0.00035 -0.06967 -0.00226 -0.06805 C -0.00382 -0.06689 -0.00539 -0.06574 -0.00695 -0.06504 C -0.00851 -0.06435 -0.01007 -0.06412 -0.01164 -0.06342 C -0.0132 -0.06273 -0.01459 -0.06134 -0.01632 -0.06041 C -0.01736 -0.05972 -0.01858 -0.05949 -0.01979 -0.05879 C -0.02101 -0.05787 -0.02205 -0.05671 -0.02327 -0.05578 C -0.02743 -0.05254 -0.02969 -0.05208 -0.03368 -0.04791 C -0.03768 -0.04375 -0.04462 -0.03148 -0.04653 -0.02777 C -0.04809 -0.02476 -0.04983 -0.02175 -0.05104 -0.01851 C -0.05313 -0.01342 -0.05434 -0.00763 -0.05695 -0.003 C -0.05816 -0.00092 -0.05938 0.00116 -0.06042 0.00325 C -0.06598 0.01436 -0.06841 0.01875 -0.07205 0.02963 C -0.07518 0.03889 -0.07934 0.04769 -0.08143 0.05741 C -0.08368 0.06875 -0.08611 0.0801 -0.08837 0.09167 C -0.08959 0.09769 -0.09011 0.10417 -0.09184 0.11019 L -0.09653 0.12732 C -0.09723 0.13334 -0.09809 0.13959 -0.09879 0.14584 C -0.09931 0.15139 -0.09931 0.15718 -0.1 0.16297 C -0.10052 0.16713 -0.10174 0.17107 -0.10226 0.17524 C -0.10365 0.18658 -0.10469 0.19792 -0.10573 0.2095 C -0.10608 0.21343 -0.10625 0.21783 -0.10695 0.22176 C -0.10782 0.22709 -0.1092 0.23218 -0.11042 0.23727 C -0.11077 0.24237 -0.11268 0.26737 -0.11268 0.2713 C -0.11268 0.29607 -0.11198 0.31875 -0.1092 0.34283 C -0.10834 0.35047 -0.10677 0.35811 -0.10573 0.36598 C -0.10486 0.37223 -0.10452 0.37848 -0.10348 0.3845 C -0.10018 0.40394 -0.1007 0.39514 -0.09653 0.41088 C -0.09584 0.41297 -0.09566 0.41505 -0.09532 0.41713 C -0.09497 0.41875 -0.09445 0.42014 -0.0941 0.42176 C -0.09532 0.42801 -0.09427 0.43588 -0.09757 0.44051 C -0.09879 0.4419 -0.1 0.44329 -0.10104 0.44514 C -0.10243 0.447 -0.10313 0.44954 -0.10452 0.45116 C -0.10591 0.45278 -0.10782 0.45301 -0.1092 0.4544 C -0.11059 0.45556 -0.11129 0.45811 -0.11268 0.45903 C -0.11459 0.46019 -0.11667 0.45996 -0.11858 0.46065 C -0.12049 0.45996 -0.12257 0.45996 -0.12431 0.45903 C -0.12848 0.45672 -0.1342 0.45024 -0.13716 0.44653 C -0.15018 0.43056 -0.15035 0.42663 -0.16389 0.40163 C -0.16893 0.3926 -0.17657 0.37871 -0.18125 0.36899 C -0.1849 0.36204 -0.18941 0.35533 -0.19184 0.34746 L -0.19757 0.32732 C -0.19618 0.29098 -0.19618 0.27153 -0.19289 0.23889 C -0.19132 0.22176 -0.18889 0.19931 -0.18368 0.18311 C -0.18125 0.1757 -0.17795 0.16899 -0.17431 0.16297 C -0.16736 0.15116 -0.1349 0.09653 -0.11736 0.07917 C -0.11164 0.07362 -0.10521 0.06922 -0.09879 0.06528 C -0.079 0.05325 -0.08073 0.05649 -0.06042 0.0544 L -0.01736 0.04977 C 0.00694 0.03959 0.00607 0.04051 0.03142 0.02639 C 0.05104 0.01551 0.07031 0.0051 0.08732 -0.01226 C 0.09427 -0.01944 0.10034 -0.028 0.1059 -0.03703 C 0.11788 -0.0574 0.11944 -0.07152 0.12569 -0.09606 C 0.12482 -0.10902 0.125 -0.12199 0.12326 -0.13472 C 0.12291 -0.13726 0.12118 -0.13912 0.11979 -0.14097 C 0.11198 -0.15138 0.09652 -0.16273 0.08836 -0.16574 C 0.08298 -0.16782 0.07743 -0.16967 0.07205 -0.17199 C 0.06632 -0.1743 0.06059 -0.17754 0.05468 -0.17962 C 0.04687 -0.18263 0.02465 -0.18912 0.01632 -0.1905 C 0.00781 -0.19212 -0.0007 -0.19259 -0.0092 -0.19375 C -0.01927 -0.1912 -0.02952 -0.18958 -0.03941 -0.18587 C -0.05643 -0.17986 -0.07778 -0.16064 -0.09063 -0.15023 C -0.10677 -0.13726 -0.11736 -0.128 -0.13021 -0.10694 C -0.13525 -0.09861 -0.13785 -0.08819 -0.14184 -0.07893 C -0.1441 -0.06712 -0.14688 -0.05532 -0.14879 -0.04328 C -0.1533 -0.01481 -0.15643 0.01598 -0.15226 0.04514 C -0.14948 0.06459 -0.11632 0.13195 -0.11511 0.13496 C -0.09028 0.18936 -0.10278 0.1625 -0.06858 0.23102 C -0.06233 0.24352 -0.05695 0.25672 -0.05 0.26829 C -0.03525 0.2926 -0.01632 0.3132 -0.00573 0.34121 C 0.00191 0.36181 0.00989 0.38241 0.01753 0.40325 C 0.02152 0.41389 0.02621 0.42431 0.02916 0.43565 C 0.03437 0.45649 0.04392 0.4882 0.04774 0.5132 C 0.04896 0.52176 0.05156 0.54885 0.05243 0.55672 C 0.05191 0.56968 0.05208 0.58264 0.05121 0.59538 C 0.05104 0.59815 0.04948 0.60047 0.04896 0.60325 C 0.04843 0.6051 0.04809 0.60741 0.04774 0.6095 C 0.04739 0.61088 0.04687 0.6125 0.04652 0.61413 C 0.04618 0.61713 0.046 0.62038 0.04531 0.62338 C 0.04496 0.62547 0.04375 0.62732 0.04305 0.62963 C 0.04218 0.63218 0.04149 0.63473 0.0408 0.63727 C 0.0375 0.64931 0.04045 0.64399 0.03489 0.65116 C 0.0342 0.65394 0.03402 0.65695 0.03264 0.65903 C 0.02812 0.66551 0.0184 0.672 0.01284 0.67616 C 0.00781 0.67547 0.0026 0.67616 -0.00226 0.67454 C -0.00521 0.67362 -0.01337 0.66737 -0.01632 0.66366 C -0.01754 0.66181 -0.01841 0.65926 -0.01979 0.65741 C -0.02101 0.65556 -0.02292 0.65463 -0.02431 0.65278 C -0.02604 0.65047 -0.02726 0.64723 -0.029 0.64514 C -0.03143 0.64213 -0.03455 0.64005 -0.03716 0.63727 C -0.03959 0.63473 -0.04184 0.63218 -0.0441 0.62963 C -0.05209 0.61991 -0.05313 0.61575 -0.06268 0.60788 C -0.08629 0.58843 -0.11598 0.5676 -0.14184 0.5551 C -0.15157 0.55047 -0.16129 0.5463 -0.17084 0.54121 C -0.18594 0.53311 -0.17848 0.53681 -0.19289 0.53033 C -0.19827 0.52431 -0.20191 0.51922 -0.20799 0.51482 C -0.2099 0.51343 -0.21198 0.51274 -0.21389 0.51181 C -0.2217 0.49885 -0.23108 0.4875 -0.23716 0.47292 C -0.23907 0.46829 -0.2408 0.46343 -0.24289 0.45903 C -0.27327 0.39815 -0.22483 0.50163 -0.26042 0.42639 C -0.27691 0.39167 -0.27223 0.39445 -0.3 0.35209 C -0.31962 0.322 -0.34879 0.27987 -0.36146 0.24653 C -0.38837 0.17686 -0.379 0.20741 -0.39289 0.15672 C -0.3941 0.14584 -0.39584 0.13496 -0.39636 0.12408 C -0.39827 0.08959 -0.39983 0.02038 -0.39983 0.02038 C -0.39948 -0.02152 -0.40122 -0.06365 -0.39879 -0.10532 C -0.39809 -0.11666 -0.39132 -0.11967 -0.38716 -0.12708 C -0.38577 -0.12939 -0.38507 -0.13263 -0.38368 -0.13472 C -0.3816 -0.13773 -0.37882 -0.13981 -0.37674 -0.14259 C -0.37379 -0.14606 -0.37136 -0.15 -0.36858 -0.15347 C -0.36441 -0.15833 -0.35903 -0.16134 -0.35573 -0.16736 C -0.34827 -0.18055 -0.3566 -0.16643 -0.34757 -0.17962 C -0.34549 -0.18263 -0.34375 -0.18587 -0.34184 -0.18912 C -0.34132 -0.1912 -0.34028 -0.19305 -0.34063 -0.19513 C -0.34098 -0.19814 -0.34497 -0.1993 -0.34636 -0.19976 C -0.36806 -0.19884 -0.38993 -0.19907 -0.41146 -0.19675 C -0.41962 -0.19606 -0.42622 -0.18935 -0.43368 -0.18587 C -0.44132 -0.1824 -0.44914 -0.17962 -0.45695 -0.17662 C -0.46111 -0.175 -0.4658 -0.17453 -0.46962 -0.17199 C -0.47275 -0.1699 -0.47587 -0.16782 -0.479 -0.16574 C -0.48247 -0.16365 -0.48611 -0.16203 -0.48941 -0.15949 C -0.51615 -0.14074 -0.48073 -0.1625 -0.5092 -0.1456 C -0.51198 -0.14189 -0.51459 -0.13819 -0.51736 -0.13472 C -0.51997 -0.13148 -0.52309 -0.12893 -0.52552 -0.12546 C -0.53351 -0.11365 -0.5415 -0.10138 -0.54636 -0.0868 C -0.54792 -0.08217 -0.54879 -0.07754 -0.54983 -0.07268 C -0.55226 -0.0625 -0.55695 -0.04166 -0.55695 -0.04166 C -0.55973 -0.00648 -0.55591 -0.05046 -0.56042 -0.01226 C -0.56094 -0.00763 -0.56077 -0.003 -0.56146 0.00163 C -0.56233 0.00649 -0.56389 0.01088 -0.56493 0.01551 L -0.56736 0.04051 L -0.56841 0.05278 C -0.56754 0.06551 -0.56736 0.08496 -0.56268 0.09769 C -0.55712 0.1132 -0.54948 0.13102 -0.54063 0.14422 C -0.53386 0.1544 -0.52726 0.16482 -0.51962 0.17385 C -0.5165 0.17732 -0.51372 0.18125 -0.51042 0.1845 C -0.50747 0.1875 -0.50417 0.18959 -0.50104 0.19237 C -0.49115 0.20116 -0.48837 0.20672 -0.47431 0.21088 L -0.46389 0.21413 C -0.4592 0.21551 -0.45469 0.21737 -0.44983 0.21875 C -0.42639 0.225 -0.42865 0.22431 -0.41042 0.22639 C -0.40539 0.22848 -0.40035 0.23102 -0.39532 0.23264 C -0.38507 0.23612 -0.37917 0.23612 -0.36858 0.23727 C -0.36337 0.23843 -0.35104 0.2419 -0.34532 0.2419 C -0.33438 0.2419 -0.32361 0.24098 -0.31268 0.24051 C -0.30365 0.23913 -0.29098 0.23774 -0.28247 0.23565 C -0.28021 0.23519 -0.27778 0.23426 -0.27552 0.23426 C -0.2592 0.23334 -0.24289 0.23311 -0.22674 0.23264 C -0.20521 0.2294 -0.22674 0.23334 -0.20695 0.22801 C -0.19289 0.22431 -0.20452 0.22917 -0.19063 0.22338 C -0.18716 0.222 -0.18368 0.22014 -0.18021 0.21875 L -0.17674 0.21713 C -0.17327 0.2176 -0.16962 0.21783 -0.16615 0.21875 C -0.16493 0.21899 -0.16372 0.21922 -0.16268 0.22014 C -0.16146 0.22176 -0.15209 0.23588 -0.14757 0.23889 C -0.14618 0.23982 -0.14445 0.23982 -0.14289 0.24051 C -0.1415 0.24144 -0.13993 0.24283 -0.13837 0.24352 C -0.13646 0.24445 -0.13438 0.24445 -0.13247 0.24514 C -0.13091 0.24561 -0.12934 0.24607 -0.12778 0.24653 C -0.11702 0.24607 -0.10608 0.24607 -0.09532 0.24514 C -0.09236 0.24491 -0.08907 0.24121 -0.08716 0.23889 C -0.08351 0.2345 -0.08056 0.22894 -0.07674 0.225 C -0.05816 0.20625 -0.08073 0.2294 -0.06979 0.21713 C -0.06372 0.21042 -0.06528 0.21366 -0.05816 0.20625 C -0.0566 0.20487 -0.05469 0.20348 -0.05348 0.20163 C -0.05226 0.19977 -0.04653 0.1875 -0.04532 0.1845 C -0.04289 0.17848 -0.03837 0.16598 -0.03837 0.16598 C -0.03802 0.16389 -0.03785 0.16181 -0.03716 0.15973 C -0.02934 0.13889 -0.03282 0.15047 -0.02778 0.13959 C -0.02674 0.13704 -0.02535 0.1345 -0.02431 0.13195 C -0.02379 0.13033 -0.02361 0.12871 -0.02327 0.12732 C -0.02257 0.125 -0.0217 0.12315 -0.02084 0.12107 C -0.02049 0.11852 -0.02032 0.11575 -0.01979 0.1132 C -0.0191 0.11019 -0.01806 0.10718 -0.01736 0.10394 C -0.01632 0.09769 -0.01493 0.09167 -0.01389 0.08542 C -0.0125 0.07593 -0.01337 0.0801 -0.01164 0.07292 C -0.01094 0.06829 -0.01007 0.05857 -0.00816 0.0544 C -0.0066 0.05116 -0.00434 0.04862 -0.00348 0.04514 C -0.00313 0.04352 -0.00295 0.0419 -0.00226 0.04051 C -0.00087 0.03727 0.00243 0.03102 0.00243 0.03102 C 0.00277 0.02848 0.00312 0.02593 0.00347 0.02338 C 0.00382 0.02176 0.00555 0.01991 0.00468 0.01875 C 0.00382 0.0176 0.00243 0.02038 0.00121 0.02038 C 0.00069 0.02038 0.00034 0.01922 3.33333E-6 0.01875 L -0.00104 0.00325 Z " pathEditMode="relative" ptsTypes="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24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0.0155 L 0.00278 0.0155 C 0.00504 0.03125 0.00504 0.03402 0.00972 0.04976 C 0.01059 0.05231 0.01094 0.05509 0.01215 0.0574 C 0.01823 0.0706 0.02952 0.08819 0.03767 0.09768 C 0.04219 0.10324 0.04688 0.10925 0.05278 0.1118 C 0.06094 0.11504 0.06979 0.11388 0.0783 0.11481 C 0.08611 0.11226 0.09896 0.1081 0.10399 0.10555 C 0.10955 0.10277 0.11476 0.09837 0.12031 0.09467 C 0.12292 0.0905 0.12587 0.0868 0.1283 0.08217 C 0.12917 0.08101 0.12969 0.07916 0.12952 0.07754 C 0.12882 0.0625 0.12778 0.04745 0.12604 0.03263 C 0.12587 0.03078 0.12465 0.02939 0.12379 0.028 C 0.11962 0.02268 0.1158 0.01666 0.11094 0.0125 C 0.09896 0.00208 0.0849 0.00254 0.07136 0.00023 L 0.01441 0.00486 C 0.0132 0.00486 0.01215 0.00601 0.01094 0.00625 C 0.00156 0.00902 -0.00798 0.01018 -0.01701 0.01412 C -0.05069 0.02847 -0.06962 0.04351 -0.10069 0.06666 C -0.1434 0.09837 -0.06667 0.12291 -0.19496 0.17986 C -0.19722 0.18101 -0.19983 0.18148 -0.20191 0.1831 C -0.21458 0.19236 -0.22552 0.20601 -0.23906 0.2125 C -0.25694 0.22106 -0.27639 0.22291 -0.29496 0.228 C -0.37326 0.21087 -0.34913 0.22546 -0.4066 0.18611 C -0.40903 0.18449 -0.41128 0.18194 -0.41354 0.17986 C -0.41701 0.16967 -0.42222 0.15995 -0.42396 0.14884 C -0.42621 0.13587 -0.42726 0.12175 -0.42517 0.10856 C -0.42014 0.07708 -0.39844 0.05625 -0.37743 0.04513 C -0.36128 0.03634 -0.3434 0.03472 -0.32639 0.02962 L -0.21701 0.03726 C -0.21562 0.0375 -0.21476 0.03935 -0.21354 0.0405 C -0.20434 0.04768 -0.1941 0.05324 -0.18559 0.06203 C -0.15903 0.0905 -0.1493 0.11203 -0.13212 0.15046 C -0.1309 0.15324 -0.13073 0.15671 -0.12986 0.15972 C -0.12413 0.17638 -0.1191 0.19351 -0.11233 0.20925 C -0.10121 0.23587 -0.09462 0.26851 -0.07621 0.2868 C -0.06545 0.29768 -0.05503 0.30949 -0.04375 0.31944 C -0.04097 0.32175 -0.03767 0.32361 -0.03437 0.32407 C -0.01198 0.32777 0.01059 0.32916 0.03299 0.33171 C 0.03733 0.33032 0.04202 0.33032 0.04583 0.32708 C 0.0625 0.31319 0.07882 0.29814 0.0934 0.28055 C 0.09653 0.27708 0.09688 0.2706 0.09809 0.26527 C 0.10278 0.24421 0.1066 0.22291 0.11094 0.20162 C 0.10955 0.19467 0.10608 0.15532 0.09705 0.13958 C 0.09288 0.13263 0.08958 0.12453 0.0842 0.11944 C 0.0809 0.11643 0.07639 0.11736 0.07257 0.11643 C 0.02708 0.12175 0.00017 0.12037 -0.04375 0.14745 C -0.09514 0.17893 -0.06944 0.16944 -0.0868 0.19537 C -0.09739 0.21134 -0.10868 0.22615 -0.11927 0.24189 C -0.12153 0.24513 -0.12292 0.24953 -0.12517 0.25277 C -0.15052 0.2912 -0.16753 0.34467 -0.20191 0.36736 C -0.21354 0.37523 -0.225 0.38356 -0.2368 0.39074 C -0.23976 0.39236 -0.24305 0.39282 -0.24601 0.39375 C -0.25972 0.39814 -0.28437 0.40046 -0.29149 0.40162 C -0.29722 0.39791 -0.34514 0.375 -0.36128 0.35347 C -0.37135 0.34004 -0.38108 0.32615 -0.39028 0.31157 C -0.39201 0.30902 -0.39288 0.30555 -0.39375 0.30231 C -0.39687 0.2912 -0.39913 0.27962 -0.40191 0.26828 C -0.39774 0.25995 -0.39514 0.24953 -0.38906 0.24351 C -0.38073 0.23472 -0.36979 0.23078 -0.36007 0.22476 C -0.35868 0.22407 -0.35694 0.22337 -0.35538 0.22337 C -0.33715 0.22245 -0.31892 0.22222 -0.30069 0.22175 C -0.26024 0.22546 -0.26944 0.2243 -0.20191 0.23425 C -0.19722 0.23495 -0.19253 0.23564 -0.18802 0.23726 C -0.13038 0.25833 -0.15399 0.25162 -0.09844 0.28055 C -0.09149 0.28425 -0.08385 0.28518 -0.07743 0.29004 C -0.06319 0.30092 -0.04861 0.31134 -0.03437 0.32245 C -0.03229 0.3243 -0.03038 0.32638 -0.02864 0.3287 C -0.0184 0.34097 -0.00937 0.35509 0.00156 0.36597 C 0.0132 0.37731 0.02726 0.38379 0.03889 0.39537 C 0.04045 0.39699 0.04167 0.39884 0.0434 0.4 C 0.04566 0.40138 0.04827 0.40162 0.05052 0.403 C 0.06302 0.4125 0.075 0.42337 0.08767 0.43263 C 0.09097 0.43495 0.09445 0.43657 0.09809 0.43726 C 0.10747 0.43865 0.11667 0.43819 0.12604 0.43888 C 0.13455 0.43819 0.14306 0.43819 0.15156 0.43726 C 0.1533 0.43703 0.15486 0.43657 0.15625 0.43564 C 0.1599 0.4331 0.1632 0.42939 0.16667 0.42638 C 0.16754 0.4243 0.16771 0.42175 0.1691 0.42013 C 0.18524 0.40092 0.16997 0.42685 0.18299 0.40625 C 0.18559 0.40231 0.18733 0.39745 0.18993 0.39375 C 0.20226 0.37754 0.19167 0.39652 0.19809 0.38611 C 0.19948 0.38402 0.20035 0.38171 0.20156 0.37986 C 0.20261 0.37847 0.20399 0.378 0.20521 0.37685 C 0.21945 0.36157 0.21615 0.3625 0.23073 0.35208 C 0.23177 0.35115 0.23299 0.35092 0.2342 0.35046 C 0.2349 0.3493 0.23559 0.34814 0.23646 0.34722 C 0.23767 0.34606 0.24011 0.34421 0.24011 0.34421 L 0.24011 0.34421 " pathEditMode="relative" ptsTypes="AAAAAAAAAAAAAAAAAAAAAAAAAAAAAAAAAAAAAAAAAAAAAAAAAAAAAAAAAAAAAAAAAAAAAAAAAAAAAAAAAAAAAAAAA">
                                      <p:cBhvr>
                                        <p:cTn id="26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0.00602 L 0.00174 0.00602 C -0.00381 0.00856 -0.00885 0.01134 -0.01458 0.01365 C -0.01614 0.01435 -0.0177 0.01458 -0.01909 0.01528 C -0.03697 0.02199 -0.03628 0.02222 -0.05173 0.02754 C -0.05642 0.02916 -0.06111 0.03055 -0.06562 0.03217 C -0.07604 0.03611 -0.08645 0.04051 -0.09704 0.04305 C -0.10277 0.04444 -0.10868 0.0449 -0.11458 0.04629 C -0.11996 0.04745 -0.12534 0.05023 -0.13072 0.05092 C -0.14079 0.05231 -0.15104 0.05185 -0.16111 0.05231 C -0.17934 0.05185 -0.19756 0.05208 -0.21562 0.05092 C -0.22187 0.05046 -0.23437 0.04768 -0.23437 0.04768 C -0.25295 0.03541 -0.22725 0.05162 -0.25173 0.04004 C -0.25503 0.03842 -0.25781 0.03565 -0.26111 0.03379 C -0.26336 0.03264 -0.26579 0.03217 -0.26805 0.03078 C -0.27135 0.02847 -0.27413 0.02546 -0.27725 0.02291 C -0.28038 0.0206 -0.28368 0.01921 -0.28663 0.01666 C -0.29184 0.0125 -0.2967 0.0074 -0.30173 0.00278 C -0.30555 -0.0007 -0.3092 -0.00486 -0.31336 -0.0081 C -0.31614 -0.01019 -0.31892 -0.01204 -0.32152 -0.01435 C -0.32395 -0.01621 -0.32604 -0.01852 -0.32847 -0.02037 C -0.33072 -0.02222 -0.33333 -0.02315 -0.33541 -0.025 C -0.3375 -0.02685 -0.33923 -0.0294 -0.34131 -0.03125 C -0.36805 -0.05602 -0.34079 -0.02847 -0.35399 -0.04375 C -0.35555 -0.04537 -0.35746 -0.04653 -0.35868 -0.04838 C -0.36302 -0.05463 -0.36354 -0.0581 -0.36562 -0.06551 C -0.36493 -0.07014 -0.3644 -0.07477 -0.36336 -0.0794 C -0.36284 -0.08148 -0.3618 -0.08357 -0.36111 -0.08565 C -0.35937 -0.09028 -0.35781 -0.09491 -0.35642 -0.09954 C -0.35555 -0.10209 -0.35503 -0.10486 -0.35399 -0.10718 C -0.35156 -0.1132 -0.35017 -0.11343 -0.34704 -0.11806 C -0.34357 -0.12338 -0.34131 -0.12894 -0.33663 -0.13218 C -0.33524 -0.1331 -0.3335 -0.1331 -0.33194 -0.13357 C -0.32725 -0.13565 -0.32291 -0.13866 -0.31805 -0.13982 C -0.30954 -0.14167 -0.31336 -0.14074 -0.30642 -0.14283 C -0.30607 -0.14283 -0.28454 -0.14236 -0.27847 -0.13982 C -0.27569 -0.13866 -0.27309 -0.13635 -0.27031 -0.13519 C -0.26145 -0.13172 -0.25243 -0.1294 -0.24357 -0.12593 L -0.22847 -0.11968 C -0.21909 -0.11597 -0.21423 -0.11505 -0.2052 -0.11042 C -0.20173 -0.10857 -0.19809 -0.10672 -0.19479 -0.10417 C -0.16892 -0.0838 -0.18836 -0.09491 -0.17378 -0.08704 C -0.17309 -0.08449 -0.17239 -0.08195 -0.17152 -0.0794 C -0.16996 -0.07477 -0.16736 -0.07037 -0.16684 -0.06551 C -0.16545 -0.04815 -0.16805 -0.03102 -0.17378 -0.01574 C -0.17517 -0.01204 -0.17708 -0.00857 -0.17847 -0.00486 C -0.18298 0.00694 -0.18246 0.00926 -0.18784 0.0199 C -0.1927 0.0294 -0.19618 0.04074 -0.20295 0.04768 C -0.20642 0.05139 -0.20989 0.05486 -0.21336 0.05856 C -0.22395 0.07037 -0.22534 0.07523 -0.23888 0.08333 C -0.25329 0.09213 -0.26822 0.09977 -0.28315 0.10671 C -0.2934 0.11157 -0.30381 0.11574 -0.31458 0.11921 C -0.33125 0.1243 -0.37204 0.13125 -0.38784 0.13472 C -0.40989 0.13958 -0.43194 0.1449 -0.45399 0.15 C -0.46527 0.15278 -0.47656 0.15555 -0.48784 0.15787 L -0.51909 0.16412 C -0.53038 0.16643 -0.54166 0.16921 -0.55295 0.17176 C -0.56302 0.1743 -0.57291 0.17801 -0.58315 0.17963 C -0.60364 0.18264 -0.62413 0.18356 -0.64479 0.18588 C -0.68871 0.19051 -0.65434 0.18773 -0.69479 0.19051 C -0.69618 0.19028 -0.75312 0.19352 -0.77031 0.18426 C -0.77291 0.18287 -0.77395 0.17916 -0.77604 0.17639 C -0.77986 0.16227 -0.78229 0.15764 -0.78177 0.14236 C -0.78159 0.13657 -0.7809 0.13078 -0.77951 0.12523 C -0.77673 0.11435 -0.7717 0.10393 -0.76458 0.09745 C -0.74461 0.0794 -0.73263 0.07315 -0.70989 0.06481 C -0.70104 0.06157 -0.69218 0.05903 -0.68315 0.05717 C -0.67274 0.05486 -0.66215 0.05347 -0.65173 0.05231 C -0.64097 0.05139 -0.63003 0.05139 -0.61909 0.05092 C -0.5585 0.05578 -0.53732 0.05347 -0.48072 0.07106 C -0.45069 0.08032 -0.41892 0.08518 -0.39131 0.1037 C -0.38402 0.10856 -0.35434 0.12778 -0.34704 0.13472 C -0.34114 0.14028 -0.33576 0.14745 -0.33072 0.15486 C -0.3269 0.16041 -0.32326 0.16666 -0.32031 0.17338 C -0.31527 0.18495 -0.30607 0.21713 -0.30295 0.22754 C -0.30208 0.23426 -0.30052 0.24097 -0.30052 0.24768 C -0.30052 0.25509 -0.30156 0.2625 -0.30295 0.26944 C -0.30399 0.27569 -0.31527 0.29676 -0.31562 0.29745 C -0.32569 0.31412 -0.32482 0.31828 -0.33541 0.32523 C -0.33836 0.32731 -0.34305 0.32778 -0.346 0.32847 C -0.34791 0.32893 -0.34982 0.3294 -0.35173 0.33009 C -0.36145 0.3294 -0.37118 0.32963 -0.38072 0.32847 C -0.38611 0.32778 -0.39635 0.32268 -0.40052 0.31921 C -0.40746 0.31342 -0.41111 0.30625 -0.41562 0.29745 C -0.42395 0.28171 -0.42899 0.2699 -0.43541 0.25092 C -0.4375 0.2449 -0.43819 0.23819 -0.4401 0.2324 C -0.44201 0.22639 -0.44513 0.22106 -0.44704 0.21528 C -0.44895 0.20926 -0.44982 0.20278 -0.45173 0.19653 C -0.46319 0.15926 -0.45277 0.20254 -0.46111 0.16551 C -0.46267 0.15092 -0.46388 0.14467 -0.46111 0.12685 C -0.46041 0.12315 -0.45798 0.1206 -0.45642 0.11759 C -0.45381 0.11227 -0.45399 0.1118 -0.44947 0.10833 C -0.44826 0.1074 -0.44704 0.10717 -0.44583 0.10671 C -0.44461 0.10602 -0.43871 0.10278 -0.43663 0.10208 C -0.43437 0.10139 -0.43194 0.10115 -0.42968 0.10046 C -0.41788 0.09768 -0.4302 0.1 -0.41458 0.09745 L -0.35989 0.10046 C -0.3552 0.10092 -0.35052 0.10139 -0.346 0.10208 C -0.33107 0.10463 -0.29427 0.11574 -0.28888 0.11759 C -0.28576 0.11852 -0.28263 0.11921 -0.27968 0.1206 C -0.27482 0.12291 -0.27048 0.12639 -0.26562 0.12847 L -0.25868 0.13148 C -0.24652 0.15324 -0.27239 0.10856 -0.24131 0.15 C -0.22534 0.17153 -0.24479 0.14676 -0.22378 0.16875 C -0.21979 0.17291 -0.21631 0.17824 -0.21215 0.18264 C -0.19149 0.20532 -0.2019 0.18865 -0.17968 0.22153 C -0.1519 0.26227 -0.1901 0.21065 -0.17152 0.23541 C -0.17065 0.23796 -0.16979 0.24051 -0.16909 0.24305 C -0.16701 0.25208 -0.16736 0.25903 -0.16909 0.26944 C -0.16961 0.27245 -0.17135 0.27477 -0.17274 0.27731 C -0.17552 0.28264 -0.17812 0.28842 -0.18194 0.29282 C -0.19444 0.30648 -0.20434 0.32268 -0.22152 0.32523 C -0.23628 0.32754 -0.22847 0.32639 -0.24479 0.32847 C -0.25833 0.32801 -0.27187 0.3287 -0.28541 0.32685 C -0.29062 0.32615 -0.29548 0.32291 -0.30052 0.3206 C -0.30815 0.31736 -0.31666 0.31319 -0.32378 0.30833 C -0.32656 0.30648 -0.32951 0.30463 -0.33194 0.30208 C -0.3342 0.29977 -0.33593 0.29699 -0.33784 0.29421 C -0.3394 0.2919 -0.34114 0.28935 -0.34236 0.28657 C -0.34687 0.27662 -0.34965 0.26736 -0.35295 0.25717 C -0.35364 0.2493 -0.35434 0.24166 -0.3552 0.23379 C -0.35555 0.23078 -0.35642 0.22778 -0.35642 0.22453 C -0.35607 0.21365 -0.35572 0.20278 -0.35399 0.1919 C -0.35364 0.18935 -0.35156 0.18796 -0.35052 0.18588 C -0.34965 0.18379 -0.34913 0.18148 -0.34826 0.17963 C -0.34687 0.17685 -0.34531 0.17407 -0.34357 0.17176 C -0.33732 0.16365 -0.31944 0.15092 -0.31562 0.15 C -0.30746 0.14861 -0.30364 0.14791 -0.29479 0.14537 C -0.29166 0.14467 -0.28854 0.14328 -0.28541 0.14236 L -0.12274 0.14398 C -0.1151 0.14421 -0.09826 0.15949 -0.09479 0.1625 C -0.0585 0.19467 -0.09739 0.15903 -0.07274 0.18426 C -0.06736 0.18958 -0.06163 0.19421 -0.05642 0.19977 C -0.05347 0.20301 -0.05121 0.20717 -0.04826 0.21065 C -0.04531 0.21389 -0.04201 0.21666 -0.03888 0.2199 C -0.03576 0.22338 -0.03298 0.22731 -0.02968 0.23078 C -0.02638 0.23403 -0.02256 0.2368 -0.01909 0.24004 C -0.01666 0.24236 -0.01458 0.24537 -0.01215 0.24768 C -0.00763 0.25231 -0.00572 0.25278 -0.00052 0.25555 C 0.00174 0.25509 0.00417 0.25463 0.00643 0.25393 C 0.00764 0.2537 0.00903 0.25347 0.0099 0.25254 C 0.01216 0.24977 0.01355 0.24606 0.01563 0.24305 C 0.02518 0.23055 0.01528 0.24838 0.02622 0.23078 C 0.02796 0.22778 0.029 0.2243 0.03091 0.22153 C 0.03247 0.21852 0.0349 0.21666 0.03664 0.21365 C 0.0408 0.20648 0.0481 0.19236 0.05174 0.18264 C 0.05313 0.17916 0.054 0.17546 0.05521 0.17176 C 0.06181 0.15324 0.05851 0.1662 0.06216 0.14861 C 0.06407 0.12824 0.06459 0.1294 0.06216 0.10046 C 0.06198 0.09768 0.06077 0.09514 0.0599 0.09282 C 0.05869 0.08981 0.05521 0.08426 0.054 0.08194 C 0.05348 0.08078 0.04757 0.06481 0.04358 0.0618 C 0.0415 0.06018 0.03889 0.06018 0.03664 0.05856 L 0.03195 0.05555 C 0.02535 0.05602 0.01858 0.05509 0.01216 0.05717 C 0.00799 0.05833 0.00469 0.06296 0.00053 0.06481 C -0.00173 0.06597 -0.00416 0.06666 -0.00642 0.06782 C -0.0118 0.07083 -0.01684 0.07546 -0.02274 0.07731 C -0.04791 0.08472 -0.02239 0.07639 -0.03888 0.08333 C -0.0467 0.0868 -0.05468 0.08865 -0.06215 0.09282 C -0.06631 0.0949 -0.06892 0.09606 -0.07274 0.09884 C -0.07656 0.10185 -0.08107 0.10393 -0.08437 0.10833 L -0.09131 0.11759 C -0.09774 0.13912 -0.08871 0.11319 -0.09826 0.12986 C -0.09947 0.13217 -0.09965 0.13518 -0.10052 0.13773 C -0.10121 0.13935 -0.10208 0.14074 -0.10295 0.14236 C -0.10329 0.14444 -0.10364 0.14653 -0.10399 0.14861 C -0.10468 0.15162 -0.10625 0.15463 -0.10642 0.15787 C -0.10677 0.16967 -0.1059 0.18171 -0.1052 0.19352 C -0.10486 0.20046 -0.10381 0.20717 -0.10173 0.21365 C -0.10121 0.21528 -0.1 0.21666 -0.09947 0.21828 C -0.09826 0.22129 -0.09704 0.22824 -0.09479 0.23078 C -0.0934 0.23217 -0.09166 0.23264 -0.0901 0.23379 C -0.08697 0.23634 -0.08402 0.23935 -0.08072 0.24166 C -0.07934 0.24259 -0.0776 0.24259 -0.07621 0.24305 C -0.07378 0.24398 -0.07152 0.2456 -0.06909 0.24629 C -0.06649 0.24699 -0.06371 0.24722 -0.06111 0.24768 C -0.05868 0.24838 -0.05642 0.24884 -0.05399 0.2493 L -0.02152 0.24629 C -0.0177 0.24583 -0.01371 0.24606 -0.00989 0.24467 C -0.0059 0.24328 -0.00225 0.24028 0.00174 0.23842 C 0.00556 0.2368 0.00955 0.23588 0.01337 0.23379 C 0.01667 0.23217 0.01962 0.22986 0.02275 0.22754 C 0.02969 0.22268 0.03178 0.22176 0.03664 0.21365 C 0.0375 0.21227 0.04393 0.19907 0.0448 0.19653 C 0.04653 0.19097 0.04792 0.18518 0.04948 0.17963 C 0.04983 0.1743 0.05 0.16921 0.05053 0.16412 C 0.0507 0.1625 0.05174 0.16111 0.05174 0.15949 C 0.05174 0.14791 0.04879 0.09977 0.04827 0.09282 C 0.0481 0.09028 0.04688 0.08032 0.04601 0.07731 C 0.04532 0.075 0.04428 0.07315 0.04358 0.07106 C 0.04306 0.06944 0.04306 0.06782 0.04237 0.06643 C 0.0415 0.06458 0.04011 0.06342 0.03889 0.0618 C 0.02796 0.04467 0.04619 0.06967 0.02848 0.04629 C 0.02726 0.04467 0.02605 0.04328 0.025 0.04166 C 0.02379 0.03958 0.02292 0.03703 0.02153 0.03541 C 0.02014 0.03379 0.01841 0.03333 0.01685 0.03217 C 0.01563 0.03125 0.01459 0.03009 0.01337 0.02916 C 0.00764 0.01759 0.01511 0.03171 0.00764 0.0199 C 0.0066 0.01852 0.00591 0.0169 0.00521 0.01528 L 0.00174 0.00602 Z " pathEditMode="relative" ptsTypes="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28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301 L -0.00052 0.00301 C -0.0283 0.03079 0.00278 0.00139 -0.0158 0.01551 C -0.01667 0.01621 -0.01719 0.01783 -0.01806 0.01852 C -0.0191 0.01945 -0.02031 0.01991 -0.02153 0.02014 C -0.02795 0.022 -0.03472 0.02246 -0.04132 0.02338 C -0.05712 0.02755 -0.03368 0.02153 -0.05764 0.02639 C -0.06493 0.02778 -0.06007 0.02871 -0.06927 0.0294 C -0.07813 0.0301 -0.12379 0.03218 -0.14254 0.03403 C -0.14601 0.0345 -0.14948 0.03519 -0.15295 0.03565 C -0.17361 0.04491 -0.15764 0.03843 -0.21111 0.03565 C -0.21389 0.03565 -0.2165 0.0345 -0.21927 0.03403 C -0.22656 0.03334 -0.23386 0.03311 -0.24132 0.03264 C -0.2467 0.03149 -0.25226 0.03102 -0.25764 0.0294 C -0.25955 0.02894 -0.26146 0.02848 -0.26337 0.02801 C -0.26615 0.02732 -0.26875 0.02686 -0.27153 0.02639 C -0.27379 0.02593 -0.27622 0.02524 -0.27847 0.02477 C -0.29879 0.01575 -0.27344 0.02732 -0.29132 0.01852 C -0.29393 0.01737 -0.30139 0.01436 -0.30417 0.0125 C -0.30573 0.01112 -0.30712 0.00926 -0.30868 0.00788 C -0.3125 0.0044 -0.31719 0.00278 -0.32031 -0.00162 C -0.32153 -0.003 -0.32275 -0.00462 -0.32379 -0.00625 C -0.32552 -0.00856 -0.32674 -0.01157 -0.32847 -0.01388 C -0.32952 -0.01527 -0.3309 -0.01597 -0.33195 -0.01712 C -0.33247 -0.01851 -0.33264 -0.02013 -0.33316 -0.02175 C -0.3349 -0.02708 -0.33542 -0.02777 -0.33785 -0.03263 C -0.33854 -0.03564 -0.34045 -0.03865 -0.34011 -0.04189 C -0.33941 -0.04907 -0.33941 -0.05648 -0.33785 -0.06365 C -0.33646 -0.06967 -0.33108 -0.07337 -0.32726 -0.07592 C -0.3125 -0.08634 -0.31788 -0.08425 -0.30643 -0.0868 C -0.3033 -0.08842 -0.30035 -0.09004 -0.29705 -0.09143 C -0.2941 -0.09259 -0.28559 -0.09421 -0.28316 -0.09444 C -0.275 -0.09351 -0.26684 -0.09328 -0.25868 -0.09143 C -0.25504 -0.09074 -0.25174 -0.08819 -0.24827 -0.0868 C -0.24375 -0.08495 -0.23889 -0.08402 -0.23438 -0.08217 C -0.23004 -0.08032 -0.22587 -0.07754 -0.22153 -0.07592 C -0.2165 -0.07407 -0.21146 -0.07314 -0.20643 -0.07129 C -0.19011 -0.06504 -0.18924 -0.06412 -0.17743 -0.0574 C -0.17622 -0.05578 -0.17518 -0.05416 -0.17379 -0.05277 C -0.17275 -0.05162 -0.17118 -0.05115 -0.17031 -0.04953 C -0.16858 -0.04606 -0.16684 -0.03888 -0.1658 -0.03402 C -0.1665 -0.0243 -0.16684 -0.01435 -0.16806 -0.00462 C -0.1691 0.00348 -0.17257 0.00579 -0.17622 0.0125 C -0.19427 0.04491 -0.17865 0.02315 -0.19479 0.04028 C -0.2 0.04584 -0.20434 0.05278 -0.2099 0.05741 C -0.21719 0.06343 -0.2309 0.07593 -0.24011 0.08056 C -0.24427 0.08264 -0.24861 0.08357 -0.25295 0.08519 C -0.29931 0.10325 -0.23872 0.08079 -0.28195 0.09607 C -0.28906 0.09862 -0.29584 0.10186 -0.30295 0.10394 C -0.31684 0.10788 -0.32049 0.10649 -0.33438 0.10857 C -0.37448 0.11482 -0.32448 0.10903 -0.36459 0.1132 L -0.43438 0.11019 C -0.46424 0.10926 -0.4941 0.10996 -0.52379 0.10857 C -0.52518 0.10857 -0.52622 0.10672 -0.52726 0.10556 C -0.52934 0.10301 -0.53125 0.10024 -0.53316 0.09769 C -0.53351 0.09607 -0.53368 0.09445 -0.53438 0.09306 C -0.53525 0.09075 -0.53681 0.08889 -0.53785 0.08681 C -0.53906 0.08426 -0.54011 0.08172 -0.54132 0.07917 C -0.54202 0.07755 -0.54288 0.07616 -0.54358 0.07454 C -0.54601 0.06829 -0.54913 0.0625 -0.55052 0.05579 C -0.55382 0.04098 -0.55226 0.04862 -0.55521 0.03264 C -0.55452 0.00417 -0.554 -0.0243 -0.55295 -0.05277 C -0.55278 -0.0574 -0.55191 -0.0618 -0.54948 -0.06504 C -0.54757 -0.06759 -0.54011 -0.07199 -0.53889 -0.07291 C -0.53542 -0.07245 -0.51893 -0.07175 -0.51111 -0.06828 C -0.50903 -0.06736 -0.50729 -0.06597 -0.50521 -0.06504 C -0.49861 -0.06203 -0.50209 -0.06527 -0.49479 -0.06041 C -0.48854 -0.05625 -0.4842 -0.05069 -0.47847 -0.0449 C -0.47691 -0.04328 -0.47379 -0.04027 -0.47379 -0.04027 C -0.47309 -0.03865 -0.4724 -0.03726 -0.47153 -0.03564 C -0.47031 -0.03356 -0.46893 -0.03171 -0.46806 -0.02939 C -0.46389 -0.01851 -0.46702 -0.02268 -0.46459 -0.0125 C -0.46406 -0.01018 -0.46302 -0.00833 -0.46215 -0.00625 C -0.45938 0.01713 -0.4599 0.00926 -0.46215 0.05116 C -0.4625 0.05533 -0.46372 0.0595 -0.46459 0.06366 C -0.46528 0.06713 -0.4658 0.07084 -0.46684 0.07454 C -0.46945 0.08357 -0.4724 0.09098 -0.47622 0.09931 C -0.47761 0.10232 -0.47917 0.10556 -0.4809 0.10857 C -0.48455 0.11482 -0.4882 0.12153 -0.49254 0.12709 C -0.49757 0.1338 -0.50174 0.1419 -0.50764 0.14723 C -0.51025 0.15 -0.51302 0.15255 -0.51563 0.1551 C -0.51875 0.15788 -0.52205 0.15996 -0.525 0.16274 C -0.53646 0.17408 -0.52969 0.17153 -0.54358 0.17987 C -0.54775 0.18241 -0.55209 0.18403 -0.55643 0.18612 C -0.56025 0.18797 -0.56406 0.19075 -0.56806 0.19237 C -0.57292 0.19422 -0.57813 0.19514 -0.58316 0.197 C -0.5875 0.19838 -0.59167 0.20047 -0.59601 0.20163 C -0.60052 0.20255 -0.60521 0.20255 -0.6099 0.20301 C -0.61337 0.20348 -0.61684 0.20417 -0.62031 0.20463 C -0.62847 0.20417 -0.63663 0.2044 -0.64479 0.20301 C -0.65243 0.20209 -0.65347 0.19792 -0.65868 0.19075 C -0.67552 0.16829 -0.65382 0.19838 -0.66927 0.17362 C -0.67136 0.17038 -0.67396 0.1676 -0.67622 0.16436 C -0.67986 0.1588 -0.6842 0.15394 -0.68663 0.14723 L -0.69236 0.13172 C -0.69045 0.1088 -0.6915 0.11042 -0.68785 0.09306 C -0.68663 0.08774 -0.68577 0.08264 -0.68438 0.07755 C -0.68316 0.07362 -0.6809 0.07061 -0.67969 0.06667 C -0.67813 0.06227 -0.67761 0.05718 -0.67622 0.05278 C -0.675 0.04885 -0.67309 0.04538 -0.67153 0.0419 C -0.67084 0.04028 -0.66997 0.03866 -0.66927 0.03727 C -0.66597 0.03149 -0.66441 0.02825 -0.6599 0.02477 C -0.65851 0.02385 -0.65278 0.022 -0.65174 0.02176 L -0.604 0.02477 C -0.60261 0.025 -0.58403 0.02755 -0.58195 0.02801 C -0.57778 0.02871 -0.57344 0.03033 -0.56927 0.03102 C -0.52622 0.03843 -0.58438 0.02616 -0.54132 0.03565 C -0.53663 0.03774 -0.53212 0.04051 -0.52726 0.0419 C -0.52309 0.04306 -0.51875 0.04237 -0.51459 0.04352 C -0.50886 0.04491 -0.48646 0.05556 -0.48438 0.05741 C -0.48038 0.06042 -0.47587 0.0625 -0.47275 0.06667 C -0.47153 0.06829 -0.47049 0.06991 -0.46927 0.0713 C -0.46702 0.07362 -0.46215 0.07755 -0.46215 0.07755 C -0.46111 0.07963 -0.4599 0.08172 -0.45868 0.0838 C -0.45799 0.08519 -0.45729 0.08681 -0.45643 0.08843 C -0.45382 0.09306 -0.45018 0.097 -0.44827 0.10232 L -0.43889 0.12709 C -0.43785 0.13033 -0.43611 0.13311 -0.43542 0.13635 L -0.4309 0.15811 C -0.43021 0.16482 -0.42865 0.17987 -0.42847 0.18612 C -0.42795 0.20417 -0.42795 0.22223 -0.42726 0.24028 C -0.42726 0.24306 -0.42656 0.24538 -0.42622 0.24815 C -0.4257 0.25232 -0.42535 0.25625 -0.425 0.26042 C -0.42465 0.26505 -0.42431 0.26991 -0.42379 0.27454 C -0.42344 0.27825 -0.42118 0.28727 -0.42031 0.29005 C -0.41979 0.29213 -0.4191 0.29422 -0.41806 0.29607 C -0.41667 0.29838 -0.41511 0.30047 -0.41337 0.30232 C -0.40365 0.31227 -0.39913 0.31783 -0.38785 0.32107 C -0.38403 0.322 -0.38004 0.32176 -0.37622 0.32246 C -0.37188 0.32338 -0.36771 0.32431 -0.36337 0.3257 C -0.36025 0.32639 -0.35729 0.32801 -0.35417 0.32871 C -0.35018 0.32963 -0.34636 0.32963 -0.34254 0.33033 C -0.33941 0.33125 -0.33629 0.33264 -0.33316 0.33334 C -0.32969 0.33426 -0.32622 0.33426 -0.32275 0.33496 C -0.32031 0.33542 -0.31806 0.33588 -0.3158 0.33658 L -0.25764 0.33496 C -0.23993 0.33218 -0.2382 0.32408 -0.22622 0.3132 C -0.2224 0.30973 -0.21806 0.30764 -0.21459 0.30394 C -0.21111 0.30024 -0.20868 0.29514 -0.20521 0.29144 C -0.19827 0.28426 -0.18941 0.27987 -0.18316 0.2713 C -0.16302 0.24468 -0.18733 0.27593 -0.1658 0.25116 C -0.16233 0.24723 -0.15556 0.23774 -0.15295 0.23264 C -0.15 0.22709 -0.1474 0.2213 -0.14479 0.21551 C -0.14254 0.21042 -0.13941 0.20394 -0.13785 0.19838 C -0.13472 0.1875 -0.13403 0.1757 -0.13316 0.16436 C -0.13351 0.14931 -0.13334 0.13426 -0.13438 0.11945 C -0.13455 0.11621 -0.13611 0.1132 -0.13663 0.11019 C -0.13924 0.09676 -0.13577 0.10463 -0.14011 0.09607 C -0.14045 0.09422 -0.14167 0.0875 -0.14254 0.08519 C -0.14306 0.08357 -0.1441 0.08218 -0.14479 0.08056 C -0.14601 0.07801 -0.14688 0.07524 -0.14827 0.07292 C -0.14965 0.07061 -0.15156 0.06899 -0.15295 0.06667 C -0.15417 0.06482 -0.15504 0.06227 -0.15643 0.06042 C -0.15903 0.05741 -0.16632 0.05348 -0.16927 0.05116 C -0.1717 0.04931 -0.17379 0.04676 -0.17622 0.04491 C -0.17882 0.04306 -0.1816 0.0419 -0.18438 0.04028 C -0.1875 0.03843 -0.19045 0.03565 -0.19358 0.03403 C -0.19775 0.03218 -0.20209 0.03102 -0.20643 0.0294 C -0.21025 0.02801 -0.21406 0.02593 -0.21806 0.02477 C -0.22222 0.02385 -0.22656 0.02408 -0.2309 0.02338 C -0.23507 0.02246 -0.23941 0.02107 -0.24358 0.02014 C -0.24705 0.01945 -0.25052 0.01922 -0.25417 0.01852 L -0.37969 0.02014 C -0.38351 0.02038 -0.3875 0.02107 -0.39132 0.02176 C -0.3941 0.02223 -0.41406 0.02616 -0.41806 0.02801 C -0.42483 0.03102 -0.43125 0.03519 -0.43785 0.03889 C -0.44045 0.04028 -0.44323 0.04213 -0.44601 0.04352 L -0.45643 0.04815 C -0.46285 0.05116 -0.46997 0.05487 -0.47622 0.05903 C -0.479 0.06088 -0.4816 0.0632 -0.48438 0.06505 C -0.49236 0.07061 -0.5007 0.07547 -0.50868 0.08056 C -0.51268 0.08311 -0.51667 0.08519 -0.52031 0.08843 C -0.52795 0.09468 -0.53768 0.10278 -0.54479 0.11019 C -0.54809 0.11343 -0.55087 0.1176 -0.55417 0.12084 C -0.55747 0.12431 -0.56129 0.12686 -0.56459 0.13033 C -0.56719 0.13311 -0.5691 0.13658 -0.57153 0.13959 C -0.57413 0.14283 -0.57726 0.14538 -0.57969 0.14885 C -0.5816 0.15163 -0.58299 0.15487 -0.58438 0.15811 C -0.58542 0.16112 -0.58577 0.16436 -0.58663 0.16737 C -0.58733 0.17014 -0.58802 0.17269 -0.58889 0.17524 C -0.5934 0.18681 -0.59115 0.17894 -0.59479 0.18774 C -0.59566 0.18959 -0.59636 0.19167 -0.59705 0.19375 C -0.59879 0.21227 -0.59913 0.20788 -0.59601 0.23264 C -0.59479 0.24167 -0.59375 0.24144 -0.59011 0.24815 C -0.58924 0.24954 -0.58854 0.25116 -0.58785 0.25278 C -0.58663 0.25487 -0.58542 0.25695 -0.58438 0.25903 C -0.58195 0.26343 -0.58143 0.26528 -0.57847 0.26968 C -0.57587 0.27385 -0.56979 0.28102 -0.56684 0.2838 C -0.56424 0.28612 -0.56146 0.28797 -0.55868 0.29005 C -0.54931 0.29653 -0.54531 0.29908 -0.53542 0.30394 C -0.53195 0.30556 -0.52865 0.30741 -0.525 0.30857 C -0.52118 0.30996 -0.51719 0.31042 -0.51337 0.31158 C -0.51025 0.3125 -0.50712 0.31389 -0.50417 0.31482 C -0.48941 0.31945 -0.49757 0.31644 -0.48195 0.32107 C -0.475 0.32292 -0.46806 0.32524 -0.46111 0.32709 L -0.43785 0.33334 C -0.42188 0.33172 -0.4059 0.33241 -0.39011 0.32871 C -0.37205 0.32454 -0.35486 0.31019 -0.33889 0.29931 C -0.33507 0.29653 -0.33125 0.29399 -0.32726 0.29144 C -0.32344 0.28889 -0.31945 0.28681 -0.3158 0.2838 C -0.3099 0.27917 -0.30452 0.27315 -0.29827 0.26968 C -0.29045 0.26575 -0.28212 0.2632 -0.275 0.25741 C -0.27188 0.25487 -0.26893 0.25186 -0.2658 0.24954 C -0.26198 0.24723 -0.25799 0.24561 -0.25417 0.24352 C -0.24983 0.24098 -0.24566 0.23774 -0.24132 0.23565 C -0.23594 0.23311 -0.23038 0.23195 -0.225 0.2294 C -0.22066 0.22732 -0.21667 0.22408 -0.21215 0.22176 C -0.20764 0.21945 -0.20295 0.2176 -0.19827 0.21551 C -0.18507 0.20996 -0.18906 0.2125 -0.17743 0.20625 C -0.17465 0.20487 -0.1717 0.20348 -0.16927 0.20163 C -0.16441 0.19792 -0.16007 0.19283 -0.15521 0.18913 C -0.15261 0.18704 -0.14983 0.18496 -0.14705 0.18288 C -0.1441 0.18079 -0.1408 0.17917 -0.13785 0.17686 C -0.13264 0.17246 -0.12778 0.16737 -0.12275 0.16274 C -0.12031 0.16065 -0.11806 0.15857 -0.1158 0.15672 C -0.1158 0.15672 -0.10174 0.14422 -0.10174 0.14422 C -0.09983 0.1426 -0.09775 0.14144 -0.09601 0.13959 C -0.0915 0.13473 -0.08924 0.13288 -0.08542 0.12709 C -0.07865 0.11667 -0.08577 0.12477 -0.07743 0.11621 C -0.07656 0.11366 -0.07622 0.11088 -0.075 0.10857 C -0.07413 0.10672 -0.07257 0.10556 -0.07153 0.10394 C -0.07066 0.10255 -0.07014 0.10047 -0.06927 0.09931 C -0.06823 0.09792 -0.06684 0.09723 -0.0658 0.09607 C -0.06493 0.09514 -0.06424 0.09399 -0.06337 0.09306 C -0.06198 0.09144 -0.06025 0.08982 -0.05868 0.08843 C -0.05764 0.08727 -0.05643 0.08635 -0.05521 0.08519 C -0.05434 0.0845 -0.05382 0.08311 -0.05295 0.08218 C -0.05139 0.08056 -0.04983 0.07917 -0.04827 0.07755 C -0.0467 0.07431 -0.04427 0.06945 -0.04254 0.06667 C -0.03993 0.06297 -0.03646 0.06019 -0.03438 0.05579 C -0.03281 0.05278 -0.0316 0.04931 -0.02969 0.04653 C -0.02847 0.04468 -0.02656 0.04352 -0.025 0.0419 C -0.02153 0.03797 -0.02153 0.03727 -0.01927 0.03264 C -0.01736 0.02269 -0.01893 0.02825 -0.01337 0.01713 C -0.01163 0.01366 -0.01025 0.01019 -0.00764 0.00788 C -0.00504 0.00556 -0.00174 0.00394 -0.00052 0.00301 Z " pathEditMode="relative" ptsTypes="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30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0.00116 L -0.00121 0.00116 C -0.00156 0.00579 -0.00174 0.01042 -0.00243 0.01505 C -0.0026 0.01667 -0.0033 0.01806 -0.00347 0.01968 C -0.00399 0.02269 -0.00434 0.02593 -0.00469 0.02894 C -0.00434 0.05532 -0.00521 0.08171 -0.00347 0.1081 C -0.00295 0.1169 0.00035 0.12176 0.00347 0.12824 C 0.01563 0.1537 0.00417 0.13102 0.01267 0.14676 C 0.01354 0.14838 0.01406 0.15023 0.01511 0.15139 C 0.01771 0.15509 0.01962 0.15486 0.02326 0.15625 C 0.02431 0.15718 0.02552 0.15833 0.02674 0.15926 C 0.02934 0.16111 0.0349 0.16204 0.03715 0.16227 C 0.04149 0.16296 0.04566 0.16319 0.05 0.16389 C 0.05261 0.16435 0.05538 0.16505 0.05816 0.16551 C 0.06042 0.16644 0.06285 0.16736 0.06511 0.16852 C 0.06927 0.17083 0.07396 0.17454 0.07778 0.17778 C 0.07899 0.17894 0.08021 0.17986 0.08142 0.18102 C 0.08264 0.18241 0.08351 0.18449 0.0849 0.18565 C 0.08594 0.18657 0.08715 0.18657 0.08837 0.18727 C 0.08941 0.18819 0.09063 0.18912 0.09184 0.19028 C 0.0934 0.19167 0.09479 0.19352 0.09653 0.19491 C 0.09792 0.19606 0.09948 0.19699 0.10104 0.19792 C 0.10677 0.20949 0.09879 0.19537 0.1092 0.20579 C 0.11076 0.20741 0.11129 0.21019 0.11267 0.21204 C 0.12813 0.22986 0.11042 0.20602 0.12326 0.21968 C 0.1257 0.22245 0.12708 0.22731 0.13021 0.22894 C 0.13594 0.23218 0.13594 0.23125 0.14063 0.23681 C 0.14236 0.23866 0.14358 0.2412 0.14531 0.24306 C 0.14792 0.24583 0.15087 0.24792 0.15347 0.25069 C 0.16007 0.25787 0.16667 0.26528 0.17326 0.27245 C 0.17587 0.27546 0.19462 0.2956 0.19757 0.29722 C 0.20729 0.30255 0.21649 0.30949 0.22674 0.31273 C 0.25365 0.32176 0.22761 0.31366 0.25451 0.3206 C 0.27951 0.32685 0.26198 0.32407 0.28247 0.32685 C 0.30313 0.32569 0.3125 0.33009 0.32899 0.31597 L 0.34531 0.30185 C 0.35417 0.28727 0.34792 0.29606 0.36615 0.2787 L 0.36615 0.2787 C 0.37049 0.27292 0.37552 0.26806 0.37899 0.26157 C 0.39583 0.23032 0.37205 0.27384 0.39288 0.23843 C 0.39688 0.23148 0.39965 0.22454 0.40226 0.21667 C 0.40504 0.20833 0.40868 0.20046 0.41042 0.1919 C 0.4125 0.18056 0.41458 0.16875 0.41736 0.15764 L 0.41979 0.14838 C 0.4217 0.1331 0.42188 0.13472 0.41979 0.11273 C 0.41945 0.10995 0.41823 0.10764 0.41736 0.10509 C 0.41701 0.09884 0.41684 0.09259 0.41615 0.08634 C 0.41597 0.08472 0.41528 0.08333 0.41511 0.08171 C 0.41458 0.0787 0.41424 0.07546 0.41389 0.07245 C 0.41337 0.06829 0.4132 0.06412 0.41267 0.05995 C 0.40938 0.03519 0.41129 0.05694 0.40816 0.03056 C 0.40747 0.02593 0.40747 0.0213 0.40695 0.01667 C 0.40556 0.00579 0.40382 -0.00509 0.40226 -0.01597 C 0.40156 -0.0206 0.4 -0.02986 0.4 -0.02986 C 0.39705 -0.06806 0.40087 -0.0206 0.39653 -0.06412 C 0.39601 -0.06921 0.39583 -0.07431 0.39531 -0.07963 C 0.39462 -0.08519 0.39358 -0.09097 0.39288 -0.09653 C 0.39167 -0.10949 0.39219 -0.11944 0.38941 -0.13218 C 0.37934 -0.17963 0.38438 -0.15394 0.37326 -0.18495 C 0.36545 -0.20648 0.36788 -0.2081 0.35695 -0.23148 C 0.35504 -0.23565 0.35278 -0.23958 0.35104 -0.24398 C 0.34965 -0.24792 0.34931 -0.25255 0.34757 -0.25625 C 0.34653 -0.2588 0.34445 -0.26042 0.34288 -0.2625 C 0.34167 -0.26458 0.34063 -0.26667 0.33941 -0.26875 C 0.3382 -0.27384 0.33785 -0.27639 0.3349 -0.28125 C 0.33386 -0.28264 0.33247 -0.2831 0.33142 -0.28426 C 0.33004 -0.28565 0.32934 -0.28773 0.32778 -0.28889 C 0.32639 -0.29005 0.32483 -0.29005 0.32326 -0.29051 C 0.31858 -0.29005 0.31389 -0.28981 0.3092 -0.28889 C 0.30365 -0.28796 0.30764 -0.28704 0.30226 -0.28426 C 0.30035 -0.28333 0.29844 -0.28333 0.29653 -0.28264 C 0.29445 -0.28125 0.29254 -0.27963 0.29063 -0.27801 C 0.28524 -0.27407 0.27188 -0.26667 0.26979 -0.26574 C 0.26667 -0.26412 0.26337 -0.26319 0.26042 -0.26111 C 0.25747 -0.2588 0.25504 -0.25556 0.25226 -0.25324 C 0.24844 -0.25 0.24462 -0.24676 0.24063 -0.24398 C 0.23681 -0.2412 0.23264 -0.23912 0.22899 -0.23611 C 0.2257 -0.23356 0.22309 -0.2294 0.21979 -0.22685 C 0.21649 -0.22431 0.21267 -0.22315 0.2092 -0.2206 C 0.19601 -0.21157 0.19219 -0.20741 0.18021 -0.19745 C 0.1783 -0.19583 0.17431 -0.19282 0.17431 -0.19282 C 0.17326 -0.19028 0.1724 -0.18727 0.17083 -0.18495 C 0.16927 -0.18264 0.16684 -0.18102 0.16511 -0.1787 C 0.16337 -0.17685 0.16198 -0.17477 0.16042 -0.17269 C 0.15816 -0.16644 0.15504 -0.16065 0.15347 -0.15394 L 0.14879 -0.13542 C 0.14913 -0.11667 0.14896 -0.09815 0.15 -0.07963 C 0.15017 -0.07569 0.15156 -0.07245 0.15226 -0.06875 C 0.15712 -0.04468 0.15174 -0.06782 0.15816 -0.04398 C 0.16198 -0.0294 0.16111 -0.0287 0.16736 -0.01435 C 0.17031 -0.0081 0.17379 -0.00231 0.17674 0.00417 C 0.17778 0.00671 0.17917 0.00926 0.18021 0.01204 C 0.18108 0.01389 0.1816 0.0162 0.18247 0.01806 C 0.18733 0.02778 0.18594 0.02338 0.19063 0.03056 C 0.1941 0.03565 0.1974 0.04167 0.2 0.04769 C 0.20087 0.04954 0.20122 0.05185 0.20226 0.0537 C 0.20365 0.05625 0.20556 0.05787 0.20695 0.05995 C 0.21215 0.06806 0.20608 0.06181 0.21267 0.06782 C 0.21545 0.0662 0.21823 0.06481 0.22083 0.06319 C 0.2224 0.06204 0.22413 0.06134 0.22552 0.05995 C 0.22813 0.05718 0.23004 0.0537 0.23247 0.05069 C 0.24375 0.03704 0.23281 0.05347 0.24653 0.03356 C 0.25052 0.02778 0.25486 0.02014 0.25816 0.01343 C 0.26076 0.0081 0.26997 -0.01042 0.27326 -0.01898 C 0.27448 -0.02269 0.27552 -0.02639 0.27674 -0.02986 C 0.27778 -0.0331 0.27899 -0.03611 0.28021 -0.03935 C 0.28056 -0.04167 0.28247 -0.0544 0.28247 -0.05625 C 0.28247 -0.07037 0.28229 -0.08426 0.28142 -0.09815 C 0.28108 -0.10162 0.27743 -0.1206 0.27674 -0.12454 C 0.27413 -0.13912 0.27743 -0.12546 0.27205 -0.14167 C 0.27118 -0.14421 0.27049 -0.14676 0.26979 -0.14931 C 0.26927 -0.15093 0.2691 -0.15255 0.26858 -0.15394 C 0.26788 -0.15556 0.26684 -0.15694 0.26615 -0.15856 C 0.25556 -0.18333 0.27101 -0.14931 0.26163 -0.16944 C 0.26042 -0.17199 0.25955 -0.17477 0.25816 -0.17731 C 0.25677 -0.17963 0.25486 -0.18125 0.25347 -0.18356 C 0.24653 -0.19375 0.24913 -0.19167 0.24184 -0.20046 C 0.23958 -0.20324 0.23698 -0.20556 0.2349 -0.20833 C 0.23247 -0.21134 0.23038 -0.21481 0.22778 -0.21759 C 0.2217 -0.22454 0.21719 -0.22685 0.21042 -0.2331 C 0.20017 -0.24259 0.2033 -0.24167 0.19288 -0.24861 C 0.17726 -0.25903 0.18785 -0.25116 0.17083 -0.25949 C 0.16736 -0.26111 0.16406 -0.26412 0.16042 -0.26574 C 0.15156 -0.26921 0.14254 -0.27153 0.13368 -0.275 C 0.1283 -0.27708 0.12292 -0.2794 0.11736 -0.28125 C 0.10695 -0.28449 0.09653 -0.28727 0.08594 -0.29051 L 0.07083 -0.29514 C 0.06615 -0.29653 0.06163 -0.29931 0.05695 -0.29977 L 0.03142 -0.30278 C 0.02743 -0.30394 0.02361 -0.30509 0.01979 -0.30602 C 0.01667 -0.30671 0.01354 -0.30741 0.01042 -0.30741 L -0.1151 -0.30602 L -0.13489 -0.3044 L -0.20937 -0.29977 C -0.21667 -0.29907 -0.22413 -0.29745 -0.23142 -0.29676 C -0.23802 -0.29583 -0.24462 -0.2956 -0.25121 -0.29514 L -0.29531 -0.29213 C -0.31424 -0.28843 -0.31667 -0.28958 -0.33142 -0.28264 C -0.33542 -0.28079 -0.33906 -0.27847 -0.34305 -0.27662 C -0.34844 -0.27384 -0.36389 -0.26713 -0.36979 -0.26574 C -0.3717 -0.26528 -0.40278 -0.26065 -0.41285 -0.25625 C -0.41562 -0.25509 -0.41823 -0.25301 -0.42101 -0.25162 C -0.42517 -0.24977 -0.42951 -0.24861 -0.43368 -0.24699 C -0.43733 -0.24398 -0.44062 -0.24051 -0.44427 -0.23773 C -0.44844 -0.23449 -0.45295 -0.23194 -0.45694 -0.22847 C -0.46111 -0.22477 -0.46458 -0.21991 -0.46858 -0.21597 C -0.4783 -0.20648 -0.48802 -0.19745 -0.49774 -0.18819 C -0.50035 -0.18542 -0.5033 -0.18333 -0.5059 -0.18032 C -0.51233 -0.17292 -0.51719 -0.16829 -0.52205 -0.15856 C -0.52951 -0.14398 -0.53073 -0.1338 -0.53594 -0.11667 C -0.5441 -0.08958 -0.5375 -0.11667 -0.5441 -0.08727 C -0.54687 -0.05046 -0.54653 -0.06319 -0.54062 0.00116 C -0.53941 0.01412 -0.53785 0.02731 -0.53472 0.03981 C -0.53194 0.05093 -0.52882 0.06204 -0.52326 0.07083 C -0.50017 0.10648 -0.51458 0.08611 -0.48264 0.12523 C -0.46424 0.14745 -0.46545 0.14954 -0.43837 0.16551 C -0.3743 0.20324 -0.40451 0.18611 -0.34305 0.21968 C -0.32917 0.22731 -0.30642 0.24028 -0.29184 0.24606 C -0.28385 0.24931 -0.27552 0.25093 -0.26753 0.25394 C -0.26076 0.25625 -0.25434 0.25949 -0.24774 0.26157 C -0.21285 0.27245 -0.24271 0.26065 -0.21059 0.26944 C -0.19305 0.27407 -0.17552 0.2787 -0.15816 0.28495 C -0.14496 0.28958 -0.13212 0.29653 -0.11858 0.29884 C -0.10312 0.30139 -0.1125 0.3 -0.0908 0.30185 C -0.08021 0.30394 -0.06979 0.30556 -0.05937 0.3081 C -0.04618 0.31134 -0.03316 0.31736 -0.01979 0.31898 C 0.01389 0.32292 -0.00208 0.32153 0.02778 0.32361 C 0.04184 0.32199 0.0559 0.32222 0.06979 0.31898 C 0.07656 0.31736 0.08299 0.31296 0.08941 0.30972 C 0.09931 0.30463 0.10903 0.3 0.11858 0.29421 C 0.12274 0.29167 0.12691 0.28866 0.13142 0.28634 C 0.13698 0.28356 0.14306 0.28125 0.14879 0.2787 C 0.15191 0.27731 0.15486 0.27523 0.15816 0.27407 C 0.16511 0.27106 0.17292 0.26944 0.18021 0.26782 C 0.18576 0.26412 0.18524 0.26505 0.19063 0.25856 C 0.19271 0.25602 0.19653 0.25069 0.19653 0.25069 C 0.19601 0.2456 0.19618 0.24028 0.19531 0.23519 C 0.19497 0.23333 0.19358 0.23241 0.19288 0.23056 C 0.1849 0.20648 0.19583 0.23218 0.18715 0.21667 C 0.18576 0.21412 0.1849 0.21134 0.18368 0.2088 C 0.18056 0.20255 0.17761 0.19861 0.17326 0.19329 C 0.1717 0.19167 0.17014 0.19028 0.16858 0.18866 C 0.16233 0.18287 0.16129 0.18194 0.15451 0.17778 C 0.15191 0.17616 0.14913 0.17477 0.14653 0.17315 C 0.1441 0.17176 0.14184 0.17014 0.13941 0.16852 C 0.1375 0.16713 0.13576 0.16505 0.13368 0.16389 C 0.13142 0.1625 0.12899 0.16204 0.12674 0.16088 C 0.12535 0.15995 0.12448 0.15856 0.12326 0.15764 C 0.12101 0.15602 0.11858 0.15463 0.11615 0.15301 C 0.11424 0.15162 0.1125 0.14954 0.11042 0.14838 C 0.10347 0.14444 0.09653 0.1412 0.08941 0.1375 C 0.0875 0.13657 0.08524 0.13611 0.08368 0.13449 C 0.07136 0.1213 0.08299 0.13333 0.07431 0.12523 C 0.07274 0.12361 0.07153 0.12153 0.06979 0.12037 C 0.06823 0.11944 0.06667 0.11944 0.06511 0.11898 C 0.05972 0.11528 0.04896 0.10833 0.04653 0.10509 C 0.0408 0.09745 0.04792 0.10671 0.04063 0.09884 C 0.03976 0.09792 0.03924 0.09653 0.03837 0.0956 C 0.03351 0.09051 0.03524 0.09468 0.03021 0.08634 C 0.02517 0.07801 0.02066 0.06898 0.01615 0.05995 L 0.01389 0.05532 C 0.0132 0.0537 0.01215 0.05255 0.01163 0.05069 C 0.01076 0.04815 0.01007 0.0456 0.0092 0.04306 C 0.00851 0.04074 0.00764 0.03889 0.00695 0.03681 C 0.00608 0.0338 0.00538 0.03056 0.00469 0.02755 L 0.00347 0.02269 C 0.00382 0.01713 0.0033 0.01111 0.00469 0.00579 C 0.00521 0.00324 -0.00017 0.00185 -0.00121 0.00116 Z " pathEditMode="relative" ptsTypes="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32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007 L 0.00087 0.0007 C 0.00122 0.0125 0.00087 0.02454 0.00209 0.03635 C 0.00278 0.04422 0.00556 0.05162 0.00677 0.05949 C 0.00747 0.06505 0.00747 0.07084 0.00782 0.07662 C 0.00712 0.08588 0.00747 0.0956 0.00556 0.1044 C 0.00434 0.11019 -0.00069 0.11991 -0.00486 0.12454 C -0.00989 0.1301 -0.01493 0.13496 -0.01996 0.14005 C -0.02552 0.13542 -0.03316 0.13357 -0.03628 0.12616 C -0.04045 0.11667 -0.03958 0.10463 -0.03975 0.09375 C -0.04149 0.03473 -0.04132 -0.02407 -0.04218 -0.0831 C -0.04062 -0.1037 -0.03958 -0.12453 -0.0375 -0.14514 C -0.03715 -0.14838 -0.03628 -0.15139 -0.03524 -0.1544 C -0.02968 -0.17014 -0.02795 -0.19027 -0.0177 -0.20092 C -0.01076 -0.2081 -0.00399 -0.21574 0.00313 -0.22268 C 0.01424 -0.23287 0.0257 -0.24213 0.03698 -0.25208 C 0.03802 -0.25301 0.04045 -0.25509 0.04045 -0.25509 C 0.04462 -0.26296 0.05052 -0.26944 0.05313 -0.27847 C 0.0566 -0.29004 0.04966 -0.30046 0.04271 -0.30486 C 0.03039 -0.3125 -0.00104 -0.325 -0.01545 -0.32639 L -0.06198 -0.33102 L -0.10382 -0.32639 C -0.11302 -0.32569 -0.12239 -0.32639 -0.13159 -0.325 C -0.15694 -0.32083 -0.18229 -0.3162 -0.20729 -0.30949 C -0.2092 -0.30902 -0.21111 -0.30856 -0.21302 -0.30787 C -0.21892 -0.30555 -0.22465 -0.30208 -0.23055 -0.30023 C -0.24982 -0.29352 -0.26927 -0.28796 -0.28871 -0.28148 C -0.30868 -0.275 -0.34409 -0.25879 -0.35486 -0.25208 C -0.3809 -0.23611 -0.40729 -0.2199 -0.43055 -0.19791 C -0.43593 -0.19259 -0.4427 -0.18935 -0.44687 -0.1824 C -0.45034 -0.17615 -0.45434 -0.17037 -0.45729 -0.16365 C -0.46059 -0.15578 -0.46284 -0.14722 -0.46545 -0.13889 C -0.46996 -0.12384 -0.47222 -0.1125 -0.47586 -0.09699 C -0.48073 -0.05393 -0.48316 -0.04676 -0.47586 0.00834 C -0.47326 0.02824 -0.4651 0.04607 -0.46198 0.06574 C -0.46076 0.07292 -0.45972 0.08033 -0.4585 0.0875 C -0.4533 0.11574 -0.45191 0.13241 -0.44218 0.15556 C -0.43402 0.175 -0.43402 0.1713 -0.42465 0.18658 C -0.42222 0.19074 -0.42048 0.19537 -0.4177 0.19908 C -0.4158 0.20162 -0.41284 0.20278 -0.41076 0.20533 C -0.38819 0.23102 -0.37552 0.25324 -0.34687 0.27037 C -0.33559 0.27709 -0.31215 0.29167 -0.30034 0.29676 C -0.28993 0.30116 -0.27916 0.30348 -0.26892 0.30764 C -0.23298 0.32199 -0.25347 0.31621 -0.23055 0.32454 C -0.22586 0.32639 -0.22135 0.32824 -0.21649 0.32917 C -0.19479 0.33449 -0.16788 0.34051 -0.14444 0.34329 C -0.13819 0.34398 -0.13211 0.34422 -0.12586 0.34468 C -0.06527 0.35602 -0.10347 0.35116 -0.01076 0.34954 C -0.00191 0.34792 0.00712 0.34584 0.01598 0.34468 C 0.04045 0.34213 0.06511 0.34329 0.08924 0.33866 C 0.09462 0.3375 0.09896 0.33218 0.10313 0.32778 C 0.11563 0.31459 0.12605 0.29769 0.13924 0.28588 C 0.19132 0.23959 0.12153 0.30232 0.16372 0.2625 C 0.16667 0.25973 0.16997 0.25764 0.17292 0.25486 C 0.17657 0.25139 0.18021 0.24792 0.18351 0.24398 C 0.19028 0.23611 0.19688 0.22778 0.20313 0.21922 C 0.21042 0.20926 0.21893 0.19398 0.22414 0.18195 C 0.23403 0.15926 0.229 0.16898 0.23455 0.1463 C 0.23716 0.13635 0.24011 0.12685 0.24271 0.1169 C 0.2448 0.10926 0.2467 0.10139 0.24861 0.09375 C 0.24931 0.08426 0.25035 0.075 0.25087 0.06574 C 0.25295 0.0331 0.25295 -0.02777 0.2533 -0.04907 C 0.25278 -0.06597 0.25313 -0.0831 0.25209 -0.10023 C 0.25157 -0.10625 0.24705 -0.12592 0.24514 -0.13264 C 0.24132 -0.1456 0.23993 -0.16041 0.23351 -0.17152 C 0.23073 -0.17615 0.2283 -0.18102 0.22535 -0.18541 C 0.21077 -0.20694 0.19375 -0.225 0.17414 -0.23819 C 0.16789 -0.24236 0.16146 -0.24583 0.15556 -0.25046 C 0.13247 -0.26828 0.13542 -0.27014 0.11598 -0.28148 C 0.10365 -0.28865 0.08802 -0.29514 0.07535 -0.29861 C 0.0665 -0.30092 0.05747 -0.30162 0.04861 -0.30324 C -0.00399 -0.31319 0.05434 -0.30254 0.00782 -0.3125 C 0.00348 -0.31342 -0.0118 -0.31527 -0.01545 -0.31574 C -0.04687 -0.31504 -0.07812 -0.31551 -0.10955 -0.31412 C -0.11354 -0.31389 -0.11736 -0.3118 -0.12118 -0.31088 C -0.12552 -0.31018 -0.12968 -0.31018 -0.13402 -0.30949 C -0.15607 -0.30509 -0.18333 -0.29745 -0.20382 -0.28935 C -0.29253 -0.25347 -0.22222 -0.28264 -0.27812 -0.25833 C -0.29392 -0.25139 -0.30486 -0.24768 -0.31996 -0.23958 C -0.32951 -0.23472 -0.33854 -0.22893 -0.34791 -0.22407 C -0.3552 -0.2206 -0.36284 -0.21852 -0.36996 -0.21481 C -0.38923 -0.20509 -0.39531 -0.2 -0.41198 -0.18541 C -0.41823 -0.17986 -0.42517 -0.17546 -0.43055 -0.16828 C -0.44166 -0.15347 -0.45833 -0.125 -0.46545 -0.10324 C -0.46875 -0.09282 -0.47083 -0.08148 -0.47361 -0.0706 C -0.47465 -0.06088 -0.47621 -0.05115 -0.47708 -0.0412 C -0.47986 -0.0044 -0.47673 0.05255 -0.47586 0.08125 C -0.47569 0.08704 -0.47534 0.0926 -0.47465 0.09838 C -0.47343 0.10973 -0.471 0.12084 -0.46996 0.13241 C -0.46875 0.14838 -0.46909 0.14908 -0.46545 0.16644 C -0.46059 0.18959 -0.46163 0.18056 -0.45486 0.20209 C -0.45243 0.21042 -0.45034 0.21875 -0.44791 0.22685 C -0.44583 0.23426 -0.44305 0.24121 -0.44097 0.24861 C -0.4342 0.27269 -0.44184 0.26181 -0.42465 0.28889 C -0.41632 0.30232 -0.41007 0.3044 -0.40034 0.31528 C -0.39652 0.31968 -0.3934 0.32477 -0.38975 0.32917 C -0.38645 0.33357 -0.38281 0.3375 -0.37934 0.34167 C -0.37274 0.35 -0.3651 0.36204 -0.35729 0.36806 C -0.34687 0.37593 -0.33611 0.38334 -0.32465 0.3882 C -0.3158 0.39213 -0.30607 0.3926 -0.29687 0.39445 C -0.2585 0.40185 -0.27968 0.39676 -0.24218 0.40209 C -0.21076 0.40672 -0.22152 0.40625 -0.19218 0.41135 C -0.16927 0.41551 -0.16944 0.41459 -0.14444 0.41621 C -0.13871 0.41505 -0.13264 0.41505 -0.12708 0.41297 C -0.12135 0.41088 -0.11632 0.40648 -0.11076 0.40371 C -0.10416 0.40023 -0.09774 0.39699 -0.09097 0.39445 C -0.0809 0.39028 -0.06996 0.38727 -0.05955 0.38519 C -0.05416 0.38403 -0.04878 0.3831 -0.04323 0.38195 C -0.04027 0.38033 -0.0368 0.37963 -0.03402 0.37732 C -0.02934 0.37385 -0.01319 0.35116 -0.01302 0.35093 C -0.01145 0.34838 -0.01024 0.34537 -0.00833 0.34329 C -0.0052 0.33959 -0.00052 0.33843 0.00209 0.33403 C 0.00313 0.33195 0.00434 0.32963 0.00556 0.32778 C 0.0066 0.32616 0.00799 0.32477 0.00903 0.32315 C 0.01302 0.31621 0.01493 0.31042 0.01841 0.30301 C 0.02257 0.29352 0.0191 0.30348 0.02292 0.29051 C 0.02344 0.28681 0.02379 0.28334 0.02414 0.27963 C 0.02466 0.275 0.02466 0.27037 0.02535 0.26574 C 0.02691 0.25324 0.02813 0.24977 0.03108 0.23773 C 0.03403 0.19537 0.03316 0.2169 0.03004 0.13866 C 0.02986 0.13704 0.02917 0.13542 0.02882 0.13403 C 0.0283 0.13148 0.02813 0.12871 0.02761 0.12616 C 0.02691 0.12315 0.02587 0.12014 0.02535 0.1169 C 0.02396 0.1088 0.02361 0.10023 0.02188 0.09213 C 0.02014 0.08403 0.01632 0.07685 0.01476 0.06875 C 0.01441 0.06667 0.01424 0.06459 0.01372 0.06273 C 0.01233 0.0581 0.01094 0.05556 0.00903 0.05185 C 0.00799 0.04445 0.00816 0.04306 0.00556 0.03635 C 0.00486 0.03473 0.00382 0.03334 0.00313 0.03172 C 0.00261 0.0301 0.00261 0.02848 0.00209 0.02709 C 0.00139 0.02477 0.00052 0.02292 -0.00034 0.02084 C -0.00069 0.01713 -0.00139 0.01366 -0.00139 0.00996 C -0.00139 0.00834 -0.00052 0.00695 -0.00034 0.00533 C -0.00017 0.00486 0.0007 0.00139 0.00087 0.0007 Z " pathEditMode="relative" ptsTypes="AAAAAAAAAAAAAAAAAAAAAAAAAAAAAAAAAAAAAAAAAAAAAAAAAAAAAAAAAAAAAAAAAAAAAAAAAAAAAAAAAAAAAAAAAAAAAAAAAAAAAAAAAAAAAAAAAAAAAAAAAAAAAAAAAAAAAA">
                                      <p:cBhvr>
                                        <p:cTn id="34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4 0.00672 L -0.00174 0.00672 C -0.00486 0.00926 -0.00782 0.0125 -0.01111 0.01459 C -0.01285 0.01574 -0.01511 0.01528 -0.01702 0.01598 C -0.01893 0.0169 -0.02084 0.01829 -0.02275 0.01922 C -0.02431 0.01991 -0.02587 0.02014 -0.02743 0.02084 C -0.02969 0.02176 -0.03212 0.02269 -0.03438 0.02385 C -0.03559 0.02431 -0.03664 0.025 -0.03785 0.02547 C -0.03941 0.02593 -0.04098 0.02639 -0.04254 0.02685 C -0.0566 0.03264 -0.04341 0.02801 -0.05417 0.03148 C -0.06164 0.03102 -0.08125 0.03056 -0.09132 0.02848 C -0.09254 0.02824 -0.09358 0.02709 -0.0948 0.02685 C -0.09861 0.02616 -0.10261 0.02593 -0.10643 0.02547 C -0.10955 0.02408 -0.11667 0.02107 -0.11806 0.01922 C -0.12309 0.01297 -0.12674 0.00486 -0.13091 -0.00254 C -0.13177 -0.00416 -0.1448 -0.0287 -0.14948 -0.03518 C -0.15157 -0.03796 -0.15434 -0.04004 -0.15643 -0.04282 C -0.16268 -0.05115 -0.15903 -0.04907 -0.16459 -0.05532 C -0.16563 -0.05648 -0.16702 -0.05717 -0.16806 -0.05833 C -0.17014 -0.06065 -0.17171 -0.06412 -0.17396 -0.06597 C -0.175 -0.06713 -0.17639 -0.06782 -0.17743 -0.06921 C -0.17917 -0.07152 -0.18039 -0.07453 -0.18212 -0.07685 C -0.18316 -0.07847 -0.18455 -0.07986 -0.18559 -0.08148 C -0.18664 -0.08356 -0.18681 -0.08588 -0.18785 -0.08773 C -0.18889 -0.08958 -0.19046 -0.09074 -0.19132 -0.09236 C -0.20105 -0.11041 -0.18455 -0.08472 -0.19723 -0.10648 C -0.19844 -0.10879 -0.20035 -0.11041 -0.20174 -0.1125 C -0.20313 -0.11458 -0.204 -0.1169 -0.20539 -0.11875 C -0.20643 -0.12037 -0.20782 -0.12176 -0.20886 -0.12338 C -0.21007 -0.12592 -0.21077 -0.12893 -0.21233 -0.13125 C -0.21632 -0.13727 -0.22084 -0.14259 -0.225 -0.14815 C -0.22657 -0.15023 -0.22796 -0.15277 -0.22969 -0.1544 C -0.23091 -0.15555 -0.23212 -0.15648 -0.23316 -0.15764 C -0.23629 -0.16065 -0.23907 -0.16458 -0.24254 -0.1669 C -0.26563 -0.18217 -0.24132 -0.16643 -0.25764 -0.17615 C -0.25921 -0.17708 -0.26077 -0.17847 -0.26233 -0.17916 C -0.26789 -0.18217 -0.27275 -0.18356 -0.27865 -0.18541 C -0.27969 -0.18657 -0.28073 -0.18773 -0.28212 -0.18865 C -0.28473 -0.19027 -0.28872 -0.19074 -0.29132 -0.19166 C -0.29966 -0.19444 -0.28889 -0.19213 -0.3007 -0.19629 C -0.30296 -0.19722 -0.30539 -0.19745 -0.30764 -0.19791 L -0.32396 -0.20092 L -0.33212 -0.20254 C -0.35226 -0.20208 -0.3724 -0.20231 -0.39254 -0.20092 C -0.39462 -0.20069 -0.39653 -0.19907 -0.39827 -0.19791 C -0.40243 -0.19514 -0.4033 -0.1919 -0.40764 -0.18865 C -0.41146 -0.18541 -0.41407 -0.18541 -0.41806 -0.18379 C -0.4323 -0.17824 -0.41893 -0.18287 -0.42969 -0.17916 L -0.43664 -0.17315 C -0.43785 -0.17199 -0.43924 -0.17129 -0.44028 -0.1699 C -0.4448 -0.16389 -0.44757 -0.16041 -0.45174 -0.15301 C -0.45313 -0.15046 -0.454 -0.14745 -0.45539 -0.14514 C -0.4566 -0.14282 -0.45868 -0.14143 -0.4599 -0.13889 C -0.46459 -0.13032 -0.46841 -0.12129 -0.47275 -0.1125 C -0.47552 -0.10694 -0.48004 -0.09861 -0.48212 -0.09236 C -0.48473 -0.08426 -0.48646 -0.07569 -0.48907 -0.06759 C -0.49028 -0.06412 -0.49167 -0.06041 -0.49254 -0.05671 C -0.49393 -0.05115 -0.49497 -0.04537 -0.49601 -0.03981 C -0.49688 -0.03449 -0.49723 -0.02916 -0.49827 -0.0243 C -0.49948 -0.01944 -0.50174 -0.01504 -0.50296 -0.01018 C -0.50434 -0.00532 -0.50539 -2.96296E-6 -0.50643 0.00533 C -0.50816 0.01366 -0.50973 0.02639 -0.51111 0.03473 C -0.51962 0.08797 -0.5125 0.04491 -0.51806 0.07338 C -0.5198 0.08172 -0.51997 0.09051 -0.52275 0.09815 C -0.52396 0.10139 -0.52518 0.1044 -0.52622 0.10764 C -0.52761 0.11158 -0.52813 0.11598 -0.52969 0.11991 C -0.53455 0.13195 -0.54532 0.15047 -0.5507 0.16019 C -0.55209 0.16273 -0.56233 0.18218 -0.56337 0.18357 C -0.59063 0.21482 -0.57101 0.19445 -0.59028 0.21135 C -0.59757 0.21783 -0.59775 0.21968 -0.60539 0.22385 C -0.60695 0.22477 -0.61441 0.22662 -0.6158 0.22685 C -0.61997 0.22639 -0.62431 0.22616 -0.62865 0.22547 C -0.62986 0.22523 -0.63091 0.22431 -0.63212 0.22385 C -0.63403 0.22315 -0.63594 0.22269 -0.63785 0.22223 C -0.63907 0.2213 -0.64011 0.22014 -0.64132 0.21922 C -0.64601 0.21574 -0.64931 0.21389 -0.65417 0.21135 C -0.65539 0.21088 -0.65643 0.21042 -0.65764 0.20996 C -0.66111 0.2051 -0.66511 0.20116 -0.66806 0.19584 C -0.67275 0.1882 -0.67344 0.1875 -0.67743 0.17894 C -0.679 0.17523 -0.68073 0.17176 -0.68212 0.16806 C -0.68473 0.15996 -0.68611 0.15116 -0.68907 0.14329 L -0.69723 0.12153 C -0.69757 0.11783 -0.69792 0.11435 -0.69827 0.11065 C -0.69861 0.1081 -0.69931 0.10556 -0.69948 0.10278 C -0.7 0.09676 -0.70157 0.0581 -0.70174 0.05324 C -0.7007 0.02246 -0.70174 0.01528 -0.69601 -0.01481 C -0.69566 -0.0169 -0.69514 -0.01898 -0.6948 -0.02106 C -0.69445 -0.02361 -0.69445 -0.02639 -0.69375 -0.02893 C -0.69289 -0.03171 -0.69132 -0.03402 -0.69028 -0.03657 C -0.68976 -0.03912 -0.68993 -0.04213 -0.68907 -0.04444 C -0.68837 -0.04629 -0.68646 -0.04722 -0.68559 -0.04907 C -0.68421 -0.05139 -0.68334 -0.05416 -0.68212 -0.05671 C -0.67605 -0.06898 -0.67361 -0.075 -0.66702 -0.08472 C -0.65296 -0.10509 -0.66806 -0.08264 -0.65643 -0.09699 C -0.65174 -0.10301 -0.64844 -0.1118 -0.64254 -0.11574 C -0.62796 -0.12523 -0.64827 -0.11134 -0.63316 -0.12338 C -0.63091 -0.12523 -0.62848 -0.12639 -0.62622 -0.12801 C -0.62466 -0.1294 -0.62327 -0.13148 -0.62153 -0.13264 C -0.61702 -0.13611 -0.61233 -0.13889 -0.60764 -0.14213 C -0.59462 -0.15069 -0.60486 -0.14421 -0.58438 -0.15602 C -0.5507 -0.17546 -0.59323 -0.15115 -0.5658 -0.1669 C -0.56302 -0.16828 -0.56059 -0.17083 -0.55764 -0.17152 C -0.54427 -0.175 -0.53941 -0.17662 -0.52396 -0.17916 C -0.51927 -0.18009 -0.51459 -0.18032 -0.5099 -0.18078 C -0.49671 -0.18611 -0.48716 -0.1912 -0.47396 -0.19328 C -0.46459 -0.19467 -0.44601 -0.19629 -0.44601 -0.19629 C -0.44132 -0.19722 -0.43681 -0.19861 -0.43212 -0.1993 C -0.3948 -0.20555 -0.4415 -0.19583 -0.40417 -0.20393 C -0.37657 -0.20301 -0.34914 -0.20277 -0.32153 -0.20092 C -0.31719 -0.20069 -0.31302 -0.19861 -0.30886 -0.19791 C -0.30539 -0.19722 -0.30174 -0.19676 -0.29827 -0.19629 C -0.2948 -0.19514 -0.28455 -0.1919 -0.28091 -0.19004 C -0.27813 -0.18889 -0.27552 -0.1868 -0.27275 -0.18541 C -0.26962 -0.18379 -0.2665 -0.18264 -0.26337 -0.18078 C -0.25573 -0.17615 -0.24098 -0.16481 -0.23559 -0.16065 L -0.22743 -0.1544 C -0.22466 -0.15231 -0.22188 -0.15046 -0.21927 -0.14815 L -0.20296 -0.13426 C -0.20174 -0.13217 -0.20087 -0.13009 -0.19948 -0.12801 C -0.19584 -0.12268 -0.19167 -0.11782 -0.18785 -0.1125 C -0.18594 -0.10995 -0.18386 -0.10764 -0.18212 -0.10486 C -0.17969 -0.10115 -0.17726 -0.09768 -0.175 -0.09398 C -0.16684 -0.07963 -0.17361 -0.09004 -0.16702 -0.07546 C -0.16528 -0.07152 -0.16302 -0.06805 -0.16111 -0.06458 C -0.16042 -0.06041 -0.15973 -0.05625 -0.15886 -0.05208 C -0.15087 -0.01643 -0.15973 -0.06134 -0.15174 -0.02268 C -0.14653 0.00324 -0.14705 0.0007 -0.14375 0.02084 C -0.14046 0.06343 -0.14532 0.01042 -0.13907 0.05023 C -0.1382 0.05533 -0.13855 0.06065 -0.13785 0.06574 C -0.13733 0.07037 -0.13629 0.075 -0.13559 0.07963 C -0.13125 0.13102 -0.13802 0.05278 -0.13212 0.10903 C -0.13108 0.11829 -0.13056 0.12778 -0.12969 0.13704 C -0.12934 0.14167 -0.12882 0.1463 -0.12865 0.15093 C -0.12761 0.16505 -0.12657 0.18496 -0.12396 0.19746 C -0.12275 0.20324 -0.11806 0.22246 -0.11233 0.2301 C -0.11129 0.23125 -0.1099 0.23218 -0.10886 0.2331 C -0.10643 0.23264 -0.104 0.23264 -0.10174 0.23148 C -0.10087 0.23102 -0.10052 0.22917 -0.09948 0.22848 C -0.09809 0.22755 -0.09636 0.22732 -0.0948 0.22685 C -0.0941 0.22477 -0.09375 0.22246 -0.09254 0.2206 C -0.08907 0.21598 -0.08473 0.2125 -0.08091 0.20834 C -0.079 0.20625 -0.07674 0.20463 -0.075 0.20209 C -0.06754 0.19028 -0.0691 0.19167 -0.0599 0.18195 C -0.05695 0.17871 -0.05348 0.17616 -0.0507 0.17269 C -0.04757 0.16898 -0.04566 0.16389 -0.04254 0.16019 C -0.03941 0.15648 -0.03525 0.15463 -0.03212 0.15093 C -0.02934 0.14792 -0.02709 0.14398 -0.025 0.14005 C -0.02153 0.1331 -0.01806 0.12616 -0.0158 0.11829 C -0.00747 0.08889 -0.01094 0.10209 -0.00539 0.07963 C -0.00452 0.06852 -0.00434 0.06366 -0.00296 0.05324 C 3.88889E-6 0.02986 -0.004 0.06343 0.00052 0.03635 C 0.00156 0.0301 0.00208 0.02385 0.00277 0.0176 C 0.00243 -0.00023 0.00382 -0.01782 0.00052 -0.03518 C 0.00017 -0.03657 -0.00035 -0.03819 -0.0007 -0.03981 C -0.00122 -0.04213 -0.00209 -0.04815 -0.00296 -0.05069 C -0.00434 -0.0544 -0.00625 -0.05764 -0.00764 -0.06134 C -0.00816 -0.06296 -0.00834 -0.06458 -0.00886 -0.06597 C -0.01181 -0.07523 -0.01459 -0.08217 -0.02153 -0.08773 C -0.02361 -0.08935 -0.02535 -0.0912 -0.02743 -0.09236 C -0.02969 -0.09375 -0.03212 -0.09444 -0.03438 -0.0956 C -0.04323 -0.09953 -0.03889 -0.09791 -0.04723 -0.10023 C -0.05296 -0.09977 -0.05886 -0.09953 -0.06459 -0.09861 C -0.06615 -0.09838 -0.08004 -0.09352 -0.08212 -0.09236 C -0.08681 -0.09004 -0.09132 -0.08727 -0.09601 -0.08472 C -0.09914 -0.0831 -0.10243 -0.0824 -0.10539 -0.08009 C -0.10973 -0.07639 -0.1132 -0.07338 -0.11806 -0.07083 C -0.1323 -0.06273 -0.11736 -0.07453 -0.13785 -0.05995 C -0.13959 -0.05856 -0.1408 -0.05648 -0.14254 -0.05532 C -0.15139 -0.04861 -0.14549 -0.05602 -0.15417 -0.04745 C -0.15539 -0.04606 -0.15643 -0.04421 -0.15764 -0.04282 C -0.1599 -0.04051 -0.16233 -0.03865 -0.16459 -0.03657 C -0.1658 -0.03402 -0.16667 -0.03125 -0.16806 -0.02893 C -0.1691 -0.02708 -0.17084 -0.02615 -0.17153 -0.0243 C -0.1724 -0.02176 -0.17188 -0.01875 -0.17275 -0.01643 C -0.17344 -0.01458 -0.17518 -0.01365 -0.17622 -0.0118 C -0.17761 -0.00949 -0.17848 -0.00671 -0.17969 -0.00416 C -0.18056 -0.00254 -0.18125 -0.00092 -0.18212 0.00047 C -0.18282 0.00371 -0.18334 0.00695 -0.18438 0.00996 C -0.18698 0.01783 -0.1908 0.025 -0.19254 0.0331 C -0.19809 0.05903 -0.19514 0.04769 -0.2007 0.06713 C -0.20105 0.07246 -0.20122 0.07755 -0.20174 0.08264 C -0.20243 0.0875 -0.20365 0.0919 -0.20417 0.09676 C -0.20521 0.10857 -0.20573 0.12037 -0.20643 0.13241 C -0.20677 0.13797 -0.20695 0.14375 -0.20764 0.14931 L -0.2099 0.16945 C -0.21042 0.19584 -0.21111 0.22223 -0.21111 0.24861 C -0.21111 0.25533 -0.21059 0.27917 -0.20886 0.29051 C -0.20816 0.29422 -0.2073 0.29769 -0.20643 0.30139 C -0.20469 0.30903 -0.20382 0.31273 -0.2007 0.31991 C -0.19809 0.3257 -0.1948 0.33102 -0.19254 0.33704 C -0.19167 0.33912 -0.19132 0.34144 -0.19028 0.34329 C -0.18785 0.34723 -0.18386 0.34954 -0.18212 0.35394 C -0.18108 0.35648 -0.179 0.36273 -0.17743 0.36482 C -0.17639 0.36621 -0.17483 0.36667 -0.17396 0.36806 C -0.17049 0.37292 -0.16858 0.37963 -0.16459 0.38357 C -0.16198 0.38611 -0.15921 0.38843 -0.15643 0.39121 C -0.154 0.39375 -0.15226 0.39723 -0.14948 0.39908 C -0.13664 0.40787 -0.13559 0.40741 -0.125 0.40996 C -0.11927 0.40903 -0.11146 0.40857 -0.10539 0.40672 C -0.09861 0.40463 -0.09653 0.40324 -0.09028 0.40047 C -0.0875 0.39954 -0.08473 0.39838 -0.08212 0.39746 C -0.06841 0.38658 -0.08559 0.39931 -0.06702 0.38959 C -0.06476 0.38866 -0.0632 0.38658 -0.06111 0.38496 C -0.05886 0.38334 -0.05625 0.38241 -0.05417 0.38033 C -0.04879 0.37523 -0.04375 0.36945 -0.03907 0.36343 C -0.029 0.35 -0.02639 0.34792 -0.01927 0.3338 C -0.00625 0.3081 -0.01754 0.32917 -0.00764 0.30278 C -0.00486 0.29537 -0.00122 0.28866 0.00173 0.28125 C 0.00329 0.27709 0.00451 0.27269 0.00625 0.26875 C 0.02604 0.225 0.00902 0.26412 0.01909 0.24398 C 0.02326 0.23565 0.02639 0.22639 0.02951 0.2176 C 0.03073 0.21459 0.03194 0.21135 0.03298 0.20834 C 0.03507 0.20255 0.0368 0.19699 0.03889 0.19121 C 0.03993 0.1882 0.04236 0.18195 0.04236 0.18195 C 0.04479 0.16621 0.04236 0.18079 0.04461 0.16945 C 0.04514 0.1676 0.04531 0.16528 0.04583 0.16343 C 0.04652 0.16019 0.04809 0.15417 0.04809 0.15417 C 0.04774 0.13033 0.04774 0.10648 0.04704 0.08264 C 0.04687 0.07986 0.04461 0.06736 0.04357 0.06574 L 0.03889 0.05787 C 0.03854 0.05648 0.03836 0.05463 0.03767 0.05324 C 0.0368 0.05116 0.03541 0.04908 0.0342 0.04699 C 0.03333 0.0456 0.03264 0.04398 0.03194 0.04236 C 0.03003 0.03473 0.03211 0.04005 0.02725 0.03473 C 0.02604 0.03334 0.025 0.03148 0.02378 0.0301 C 0.02066 0.02662 0.01927 0.02662 0.01562 0.02385 C 0.00937 0.01898 0.0151 0.02199 0.00868 0.01922 C 0.00746 0.0176 0.00642 0.01598 0.0052 0.01459 C 0.00295 0.01227 -0.0007 0.0081 -0.00174 0.00672 Z " pathEditMode="relative" ptsTypes="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36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532 L 3.33333E-6 -0.00532 C -0.00729 -0.00648 -0.01632 -0.00231 -0.02205 -0.00856 C -0.04219 -0.02986 -0.07431 -0.08449 -0.07431 -0.08449 C -0.09184 -0.15046 -0.0665 -0.05833 -0.1 -0.16041 C -0.10365 -0.17199 -0.10573 -0.18449 -0.1092 -0.19606 C -0.12049 -0.23287 -0.13108 -0.27037 -0.1441 -0.30602 C -0.15764 -0.34328 -0.16858 -0.38241 -0.1849 -0.41782 C -0.20643 -0.46458 -0.19948 -0.44305 -0.2092 -0.47963 C -0.21042 -0.48912 -0.21216 -0.49815 -0.21268 -0.50764 C -0.21285 -0.50926 -0.2125 -0.51111 -0.21164 -0.51227 C -0.2 -0.52685 -0.18941 -0.54352 -0.17552 -0.55416 C -0.15747 -0.56805 -0.13941 -0.57477 -0.11979 -0.57731 L -0.00816 -0.5912 C 0.01441 -0.58403 0.03715 -0.57847 0.05937 -0.56967 C 0.06093 -0.56898 0.06059 -0.56504 0.06163 -0.56342 C 0.07222 -0.54791 0.08385 -0.53403 0.09427 -0.51852 C 0.096 -0.51597 0.09705 -0.5125 0.09774 -0.50926 C 0.10173 -0.49074 0.10468 -0.47199 0.10816 -0.45347 C 0.09652 -0.37824 0.10955 -0.45602 0.08732 -0.34953 C 0.05451 -0.19259 0.08246 -0.31759 0.06979 -0.26111 C 0.0651 -0.21875 0.06093 -0.17639 0.0559 -0.13403 C 0.05347 -0.11435 0.05243 -0.09398 0.04774 -0.07523 C 0.04323 -0.05717 0.03767 -0.04398 0.02448 -0.04097 C 0.01371 -0.03866 -0.00816 -0.03634 -0.00816 -0.03634 C -0.02709 -0.03796 -0.04601 -0.04028 -0.06511 -0.04097 C -0.07483 -0.04143 -0.08507 -0.03518 -0.0941 -0.03958 C -0.1 -0.04213 -0.10104 -0.05301 -0.10469 -0.05972 C -0.10973 -0.08287 -0.11754 -0.10532 -0.11979 -0.1294 C -0.12361 -0.17153 -0.12188 -0.21412 -0.12327 -0.25648 C -0.12327 -0.26065 -0.12396 -0.26481 -0.12431 -0.26898 C -0.1158 -0.32315 -0.11129 -0.37453 -0.08594 -0.42245 C -0.0724 -0.44838 0.00086 -0.53171 0.02448 -0.54629 C 0.03715 -0.55416 0.08246 -0.55833 0.10121 -0.56041 C 0.14982 -0.49953 0.12795 -0.52986 0.16753 -0.47037 C 0.17517 -0.44606 0.18368 -0.42222 0.1908 -0.39745 C 0.21996 -0.29421 0.21632 -0.3206 0.21163 -0.21157 C 0.21111 -0.19861 0.20972 -0.1993 0.2059 -0.18981 C 0.20503 -0.18773 0.20451 -0.18541 0.20347 -0.18356 C 0.20225 -0.18125 0.20052 -0.1794 0.19896 -0.17754 C 0.19461 -0.17245 0.18941 -0.16713 0.18385 -0.16504 C 0.18003 -0.16366 0.17604 -0.16412 0.17222 -0.16342 C 0.12343 -0.18657 0.20434 -0.14676 0.09652 -0.2162 L 0.02673 -0.26111 C 0.0158 -0.26828 0.00382 -0.27546 -0.00573 -0.28588 C -0.01771 -0.2993 -0.03108 -0.32199 -0.03837 -0.33866 C -0.04098 -0.34491 -0.0441 -0.35069 -0.04653 -0.35717 C -0.04914 -0.36481 -0.05104 -0.37268 -0.05348 -0.38055 C -0.06111 -0.4456 -0.0592 -0.41967 -0.06164 -0.4581 C -0.06007 -0.47199 -0.05955 -0.48611 -0.05695 -0.49977 C -0.05556 -0.50694 -0.05261 -0.51342 -0.05 -0.51991 C -0.0474 -0.52616 -0.04358 -0.53241 -0.03941 -0.53703 C -0.03802 -0.53866 -0.03664 -0.54074 -0.0349 -0.54166 C -0.02795 -0.54491 -0.02084 -0.54653 -0.01389 -0.54953 C -0.0092 -0.55162 -0.00469 -0.55416 3.33333E-6 -0.55555 C 0.01389 -0.56018 0.0184 -0.56018 0.03142 -0.5618 C 0.08437 -0.55578 0.03871 -0.56319 0.071 -0.55416 C 0.07396 -0.55324 0.07725 -0.55301 0.08021 -0.55254 C 0.08298 -0.55208 0.08576 -0.55185 0.08836 -0.55092 C 0.09114 -0.55023 0.09392 -0.54884 0.09652 -0.54791 C 0.1 -0.54444 0.1033 -0.54166 0.1059 -0.53703 C 0.10798 -0.5331 0.10972 -0.5287 0.11163 -0.52477 C 0.11423 -0.51944 0.11736 -0.51458 0.11979 -0.50926 C 0.12239 -0.5037 0.1243 -0.49768 0.12673 -0.49213 C 0.13802 -0.4662 0.1276 -0.49305 0.13732 -0.46736 C 0.13767 -0.46412 0.13802 -0.46111 0.13836 -0.4581 C 0.13871 -0.45532 0.13958 -0.45301 0.13958 -0.45023 C 0.13958 -0.44444 0.13923 -0.43889 0.13836 -0.4331 C 0.13767 -0.42893 0.13628 -0.42477 0.13489 -0.42083 C 0.1335 -0.41666 0.13211 -0.41227 0.13021 -0.40833 C 0.12673 -0.40139 0.12639 -0.3993 0.12222 -0.39444 C 0.12066 -0.39282 0.11927 -0.39097 0.11753 -0.38981 C 0.1092 -0.38472 0.10069 -0.3794 0.09184 -0.37592 C 0.08802 -0.3743 0.08402 -0.37291 0.08021 -0.37129 C 0.06996 -0.36643 0.07482 -0.36597 0.06406 -0.36504 C 0.04965 -0.36366 0.03524 -0.36296 0.021 -0.3618 C 0.01944 -0.36134 0.01788 -0.36111 0.01632 -0.36041 C 0.0085 -0.35648 -0.00295 -0.34861 -0.00816 -0.34166 C -0.02882 -0.31412 -0.00556 -0.34583 -0.02205 -0.32153 C -0.03143 -0.30787 -0.0283 -0.31759 -0.03594 -0.29213 C -0.03681 -0.28958 -0.03733 -0.2868 -0.03837 -0.28449 C -0.03941 -0.28171 -0.04098 -0.2794 -0.04184 -0.27662 C -0.04375 -0.2706 -0.04653 -0.2581 -0.04653 -0.2581 C -0.04688 -0.2544 -0.04705 -0.25069 -0.04757 -0.24722 C -0.04948 -0.23588 -0.05348 -0.21319 -0.05348 -0.21319 C -0.05782 -0.16157 -0.05782 -0.17268 -0.05348 -0.09375 C -0.05278 -0.08217 -0.05157 -0.0706 -0.04879 -0.05972 C -0.04757 -0.05509 -0.04688 -0.05 -0.04532 -0.0456 C -0.0415 -0.03541 -0.0415 -0.03703 -0.03941 -0.02546 C -0.0382 -0.01828 -0.03733 -0.01111 -0.03594 -0.00393 C -0.03455 0.00347 -0.03299 0.01065 -0.03143 0.01783 C -0.025 0.04468 -0.02743 0.03773 -0.02205 0.05209 C -0.02014 0.04884 -0.01771 0.04607 -0.01615 0.04259 C -0.01493 0.03982 -0.01476 0.03658 -0.01389 0.03334 C -0.0132 0.03033 -0.01129 0.02292 -0.01042 0.02107 C -0.00851 0.0169 -0.00573 0.01389 -0.00348 0.01019 C -0.00226 0.0081 -0.00104 0.00602 3.33333E-6 0.00394 C 0.00052 0.00232 0.00017 -2.22222E-6 0.00121 -0.00069 C 0.00416 -0.00301 0.01336 -0.0037 0.00468 0.00093 C 0.00399 0.00116 0.00086 -0.0044 3.33333E-6 -0.00532 Z " pathEditMode="relative" ptsTypes="AAAAAAAAAAAAAAAAAAAAAAAAAAAAAAAAAAAAAAAAAAAAAAAAAAAAAAAAAAAAAAAAAAAAAAAAAAAAAAAAAAAAAAAAAAAAAAAAAAAA">
                                      <p:cBhvr>
                                        <p:cTn id="38" dur="3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0.00417 L -0.00087 0.00417 C -0.00017 -0.00671 0.00052 -0.01759 0.00139 -0.02847 C 0.00174 -0.03217 0.00191 -0.03588 0.00261 -0.03935 C 0.00382 -0.04537 0.00538 -0.04514 0.00729 -0.05023 C 0.01181 -0.06227 0.00087 -0.04653 0.01424 -0.07037 C 0.01545 -0.07245 0.01684 -0.0743 0.01771 -0.07662 C 0.01875 -0.07893 0.01927 -0.08171 0.01997 -0.08426 C 0.02066 -0.08634 0.0217 -0.08842 0.0224 -0.09051 C 0.02552 -0.1 0.02101 -0.09467 0.02813 -0.11065 C 0.02934 -0.11319 0.03073 -0.11574 0.0316 -0.11829 C 0.03768 -0.13588 0.0309 -0.12129 0.03629 -0.13241 C 0.03663 -0.13495 0.03698 -0.1375 0.0375 -0.14004 C 0.03802 -0.14282 0.03906 -0.14514 0.03976 -0.14791 C 0.04063 -0.15092 0.04149 -0.15393 0.04219 -0.15717 C 0.04254 -0.15926 0.04288 -0.16134 0.04323 -0.16342 C 0.04393 -0.16643 0.04497 -0.16944 0.04566 -0.17268 C 0.04618 -0.17569 0.04618 -0.17893 0.0467 -0.18194 C 0.04722 -0.18426 0.04844 -0.18611 0.04913 -0.18819 C 0.05 -0.19074 0.05087 -0.19329 0.05139 -0.19583 C 0.0559 -0.21481 0.05139 -0.20208 0.05608 -0.21458 C 0.05643 -0.21759 0.05677 -0.22083 0.05729 -0.22384 C 0.05764 -0.22662 0.06024 -0.23472 0.06077 -0.23611 C 0.06111 -0.23981 0.06111 -0.24352 0.06198 -0.24699 C 0.06233 -0.24884 0.06372 -0.25 0.06424 -0.25162 C 0.06493 -0.25416 0.06493 -0.25694 0.06545 -0.25949 C 0.06563 -0.26111 0.06615 -0.2625 0.06649 -0.26412 C 0.06893 -0.27477 0.06684 -0.26713 0.06893 -0.28264 C 0.0691 -0.28426 0.06979 -0.28588 0.06997 -0.28727 C 0.07083 -0.29143 0.07153 -0.2956 0.0724 -0.29977 C 0.07431 -0.32199 0.07257 -0.30602 0.07465 -0.32153 C 0.07518 -0.32454 0.07518 -0.32778 0.07587 -0.33079 C 0.08177 -0.35903 0.07899 -0.33958 0.08281 -0.36018 C 0.08368 -0.36458 0.08472 -0.37315 0.08524 -0.37731 C 0.08281 -0.44514 0.08542 -0.38912 0.08281 -0.42384 C 0.08004 -0.46041 0.08333 -0.43079 0.08056 -0.44861 C 0.07778 -0.4662 0.07882 -0.46736 0.07465 -0.47963 C 0.07361 -0.48264 0.07222 -0.48565 0.07118 -0.48889 C 0.0691 -0.49514 0.07118 -0.49305 0.06771 -0.49977 C 0.06719 -0.50092 0.06615 -0.50185 0.06545 -0.50278 C 0.06389 -0.50856 0.06406 -0.50949 0.06077 -0.51528 C 0.05972 -0.5169 0.05833 -0.51829 0.05729 -0.51991 C 0.05695 -0.52153 0.05677 -0.52315 0.05608 -0.52454 C 0.05382 -0.52986 0.04705 -0.53866 0.04445 -0.54166 C 0.04219 -0.54421 0.03993 -0.54699 0.0375 -0.5493 C 0.03455 -0.55208 0.02778 -0.55671 0.02465 -0.55856 C 0.02361 -0.55926 0.0224 -0.55972 0.02118 -0.56018 C 0.01563 -0.56227 0.01702 -0.56134 0.01077 -0.56319 C -0.00746 -0.56898 0.00886 -0.56435 -0.00434 -0.56782 C -0.0125 -0.56736 -0.02066 -0.56713 -0.02882 -0.56643 C -0.03073 -0.5662 -0.03264 -0.56528 -0.03455 -0.56481 C -0.03698 -0.56435 -0.03923 -0.56389 -0.04167 -0.56319 C -0.04427 -0.5625 -0.04705 -0.56088 -0.04965 -0.56018 C -0.05243 -0.55949 -0.05521 -0.55926 -0.05781 -0.55856 C -0.06059 -0.55764 -0.06337 -0.55671 -0.06597 -0.55555 C -0.06875 -0.55416 -0.07135 -0.55208 -0.07413 -0.55092 C -0.0776 -0.54954 -0.08125 -0.54907 -0.08455 -0.54768 C -0.08854 -0.54629 -0.10035 -0.54074 -0.10434 -0.53842 C -0.11059 -0.53495 -0.11684 -0.53125 -0.12292 -0.52754 L -0.13107 -0.52291 C -0.13298 -0.52199 -0.13507 -0.52106 -0.13698 -0.51991 C -0.1434 -0.51551 -0.13993 -0.51759 -0.14739 -0.51366 C -0.15851 -0.49884 -0.14427 -0.51643 -0.15434 -0.50741 C -0.15573 -0.50625 -0.1566 -0.50416 -0.15781 -0.50278 C -0.15903 -0.50162 -0.16024 -0.50092 -0.16128 -0.49977 C -0.16614 -0.49491 -0.16892 -0.4919 -0.17292 -0.48588 C -0.18055 -0.47477 -0.18229 -0.46967 -0.18923 -0.45486 C -0.19271 -0.44768 -0.19635 -0.43889 -0.19861 -0.43148 C -0.19965 -0.42801 -0.2 -0.4243 -0.20087 -0.4206 C -0.20191 -0.4169 -0.2033 -0.41342 -0.20434 -0.40972 C -0.20486 -0.40671 -0.20521 -0.4037 -0.20555 -0.40046 C -0.2059 -0.39699 -0.20607 -0.39329 -0.20677 -0.38958 C -0.20729 -0.38657 -0.20833 -0.38356 -0.20903 -0.38032 C -0.21267 -0.34166 -0.21215 -0.3544 -0.20434 -0.28125 C -0.20278 -0.26597 -0.19948 -0.25092 -0.19618 -0.23611 C -0.19462 -0.22893 -0.1934 -0.22176 -0.19167 -0.21458 C -0.18871 -0.20278 -0.18385 -0.18565 -0.18003 -0.17407 C -0.17778 -0.16782 -0.175 -0.16204 -0.17292 -0.15555 C -0.16962 -0.14537 -0.16823 -0.13403 -0.16371 -0.12454 C -0.16094 -0.11898 -0.15816 -0.11319 -0.15555 -0.10741 C -0.15347 -0.10301 -0.15191 -0.09815 -0.14965 -0.09352 C -0.14757 -0.08912 -0.14496 -0.08541 -0.14271 -0.08125 C -0.1368 -0.06991 -0.13107 -0.05833 -0.12535 -0.04699 C -0.12378 -0.04398 -0.12222 -0.04097 -0.12066 -0.03773 C -0.1191 -0.03472 -0.11771 -0.03148 -0.11597 -0.02847 C -0.10746 -0.01412 -0.1151 -0.02754 -0.10677 -0.01134 C -0.10555 -0.00926 -0.10434 -0.00741 -0.1033 -0.00509 C -0.10243 -0.0037 -0.10173 -0.00208 -0.10087 -0.00046 C -0.09982 0.00162 -0.09861 0.00347 -0.09739 0.00556 C -0.09653 0.00718 -0.09583 0.0088 -0.09514 0.01019 C -0.07708 0.04398 -0.10087 -0.00023 -0.08923 0.01968 C -0.08715 0.02315 -0.08542 0.02685 -0.08351 0.03056 C -0.08264 0.03403 -0.08194 0.03773 -0.08107 0.04121 C -0.08055 0.04398 -0.07934 0.0463 -0.07882 0.04908 C -0.07778 0.05417 -0.07656 0.06459 -0.07656 0.06459 C -0.07726 0.07084 -0.07795 0.07709 -0.07882 0.0831 C -0.07899 0.08472 -0.07934 0.08634 -0.08003 0.08773 C -0.0816 0.09167 -0.08403 0.09491 -0.08576 0.09861 C -0.09323 0.11412 -0.07864 0.09398 -0.09861 0.12037 C -0.12187 0.15139 -0.08646 0.09977 -0.11371 0.13889 C -0.11614 0.14236 -0.11805 0.14653 -0.12066 0.14977 C -0.14722 0.1838 -0.13351 0.16806 -0.15087 0.18241 C -0.16163 0.19121 -0.15382 0.18634 -0.16371 0.19167 C -0.16823 0.19005 -0.16944 0.19051 -0.17292 0.18542 C -0.17639 0.18056 -0.17812 0.17338 -0.18229 0.16991 C -0.1842 0.16852 -0.18628 0.16713 -0.18819 0.16528 C -0.19618 0.15671 -0.19167 0.15972 -0.19739 0.15139 C -0.2 0.14769 -0.20382 0.14514 -0.20555 0.14051 C -0.21007 0.12824 -0.20816 0.13449 -0.21128 0.12199 C -0.21059 0.11366 -0.21076 0.10509 -0.20903 0.09722 C -0.20833 0.09352 -0.2059 0.09097 -0.20434 0.08773 C -0.19826 0.07454 -0.20173 0.07894 -0.19392 0.06759 C -0.19201 0.06505 -0.19045 0.06204 -0.18819 0.05996 C -0.18524 0.05718 -0.18194 0.05579 -0.17882 0.05371 C -0.17604 0.05185 -0.17361 0.04884 -0.17066 0.04746 C -0.16458 0.04468 -0.15208 0.04121 -0.15208 0.04121 C -0.13958 0.0419 -0.12726 0.04144 -0.11493 0.04283 C -0.10972 0.04352 -0.10469 0.0456 -0.09965 0.04746 C -0.09653 0.04884 -0.07639 0.05764 -0.06944 0.06134 C -0.0625 0.06551 -0.05521 0.06875 -0.04861 0.07384 C -0.04236 0.07847 -0.03507 0.08102 -0.03003 0.08773 C -0.02517 0.09421 -0.02118 0.09908 -0.01719 0.10648 C -0.01389 0.1125 -0.00989 0.11806 -0.00781 0.125 L -0.0033 0.14051 C -0.00364 0.15023 -0.00278 0.16042 -0.00434 0.16991 C -0.0059 0.17847 -0.00955 0.18009 -0.01371 0.18403 C -0.01528 0.18542 -0.01667 0.1875 -0.0184 0.18866 C -0.01979 0.18959 -0.02135 0.18959 -0.02292 0.19005 C -0.03559 0.17315 -0.02396 0.19028 -0.03107 0.17616 C -0.03646 0.16551 -0.0342 0.17153 -0.03923 0.16366 C -0.04045 0.16181 -0.04132 0.15926 -0.04271 0.15764 C -0.0441 0.15602 -0.04583 0.15556 -0.04739 0.1544 C -0.04861 0.15347 -0.04965 0.15232 -0.05087 0.15139 C -0.05312 0.13959 -0.05312 0.14213 -0.05087 0.12338 C -0.05052 0.1206 -0.0493 0.11829 -0.04861 0.11574 C -0.04722 0.10996 -0.04774 0.10741 -0.04514 0.10185 C -0.04305 0.09746 -0.03889 0.09491 -0.03576 0.09236 C -0.02726 0.09352 -0.01857 0.09352 -0.01024 0.0956 C -0.00729 0.0963 -0.00017 0.10301 0.00261 0.10486 C 0.00452 0.10602 0.0066 0.10648 0.00833 0.10787 C 0.02899 0.12546 0.0125 0.11181 0.0224 0.125 C 0.02379 0.12685 0.0257 0.12778 0.02708 0.12963 C 0.02882 0.13241 0.03021 0.13565 0.0316 0.13889 C 0.03594 0.14861 0.03715 0.15556 0.03976 0.1669 C 0.04028 0.16898 0.04063 0.17107 0.04097 0.17315 C 0.04028 0.18334 0.03976 0.19375 0.03872 0.20417 C 0.03802 0.20949 0.0342 0.22269 0.03281 0.22732 C 0.03177 0.23102 0.0309 0.23472 0.02934 0.2382 C 0.02656 0.24468 0.02257 0.25 0.01997 0.25671 C 0.01754 0.26343 0.01615 0.26875 0.01198 0.27384 C 0.00712 0.2794 0.00712 0.27755 0.00261 0.28009 C 0.00104 0.28102 -0.00052 0.28218 -0.00208 0.2831 C -0.00868 0.28658 -0.0092 0.28634 -0.01597 0.28773 C -0.02795 0.29306 -0.02066 0.29167 -0.03802 0.28634 C -0.04566 0.27801 -0.04705 0.27662 -0.05434 0.26597 C -0.05955 0.25857 -0.06528 0.25139 -0.06944 0.24283 C -0.07101 0.23982 -0.07239 0.23658 -0.07413 0.23357 C -0.08455 0.21551 -0.0717 0.24074 -0.08003 0.22431 C -0.08073 0.21528 -0.08212 0.21111 -0.08003 0.20255 C -0.07951 0.2007 -0.07847 0.19931 -0.0776 0.19792 C -0.075 0.19306 -0.07326 0.18727 -0.06944 0.18403 C -0.06371 0.17871 -0.05989 0.175 -0.0533 0.17153 C -0.05017 0.16991 -0.04705 0.16968 -0.04392 0.16852 C -0.0191 0.15926 -0.03194 0.16204 -0.01493 0.15903 L 0.03629 0.16227 C 0.04358 0.16273 0.04913 0.16389 0.05608 0.1669 C 0.06615 0.17107 0.06372 0.17084 0.0724 0.17616 C 0.075 0.17778 0.07795 0.17871 0.08056 0.18079 C 0.08993 0.18866 0.08993 0.18982 0.09566 0.19954 C 0.09601 0.20139 0.09618 0.20371 0.09688 0.20556 C 0.09844 0.21134 0.09983 0.2132 0.10261 0.21806 C 0.10573 0.23449 0.10156 0.21505 0.10608 0.22894 C 0.10712 0.23195 0.10851 0.2382 0.10851 0.2382 C 0.10799 0.24121 0.10851 0.24468 0.10729 0.24746 C 0.10469 0.25324 0.10018 0.25764 0.09566 0.25996 C 0.0941 0.26065 0.09254 0.26088 0.09097 0.26134 C 0.08976 0.26181 0.08872 0.26273 0.0875 0.26296 C 0.08333 0.26389 0.07899 0.26412 0.07465 0.26459 L 0.02361 0.26296 C 0.01007 0.26111 -0.00278 0.25533 -0.01597 0.25209 C -0.02222 0.2507 -0.02847 0.24954 -0.03455 0.24746 C -0.03941 0.24584 -0.04392 0.24329 -0.04861 0.24121 C -0.05243 0.23959 -0.05625 0.2382 -0.06024 0.23658 C -0.06215 0.23519 -0.06406 0.23334 -0.06597 0.23195 C -0.06719 0.23125 -0.06857 0.23148 -0.06944 0.23033 C -0.07066 0.22917 -0.07101 0.22732 -0.07187 0.2257 C -0.07153 0.22384 -0.07031 0.21713 -0.06944 0.21482 C -0.06857 0.21273 -0.06441 0.20556 -0.06371 0.20417 C -0.06111 0.19398 -0.06441 0.20486 -0.05903 0.19468 C -0.05729 0.19167 -0.0566 0.18681 -0.05434 0.18403 C -0.05069 0.1794 -0.04722 0.17454 -0.04271 0.17153 L -0.03351 0.16528 C -0.03194 0.16435 -0.03055 0.16273 -0.02882 0.16227 C -0.02048 0.15949 -0.0276 0.16158 -0.01719 0.15903 C -0.01528 0.15857 -0.01337 0.15764 -0.01128 0.15764 C 0.00573 0.15625 0.02274 0.15556 0.03976 0.1544 L 0.04792 0.15139 C 0.0559 0.14838 0.04948 0.15116 0.05608 0.14838 C 0.05729 0.14722 0.05833 0.14607 0.05955 0.14514 C 0.06215 0.14329 0.06615 0.14306 0.06893 0.14213 C 0.07969 0.13843 0.06441 0.14306 0.07587 0.1375 C 0.07778 0.13658 0.07969 0.13634 0.0816 0.13588 C 0.08316 0.13472 0.08507 0.13426 0.08629 0.13287 C 0.08785 0.13102 0.08872 0.12871 0.08976 0.12662 C 0.09115 0.12408 0.09236 0.12153 0.09323 0.11875 C 0.09393 0.11736 0.0941 0.11574 0.09445 0.11412 C 0.09618 0.10625 0.09583 0.10556 0.09688 0.0956 C 0.09566 0.07408 0.0967 0.07778 0.09323 0.05996 C 0.09306 0.05834 0.09288 0.05648 0.09219 0.05533 C 0.0908 0.05278 0.08906 0.05093 0.0875 0.04908 C 0.08577 0.04699 0.0816 0.04306 0.07934 0.04121 C 0.07743 0.03982 0.07552 0.03796 0.07361 0.03658 C 0.0724 0.03588 0.07118 0.03565 0.06997 0.03519 C 0.06893 0.03357 0.06788 0.03171 0.06649 0.03056 C 0.06545 0.02963 0.06406 0.02986 0.06302 0.02894 C 0.06198 0.02778 0.06181 0.02546 0.06077 0.02431 C 0.05972 0.02315 0.05833 0.02338 0.05729 0.02269 C 0.04879 0.01783 0.0566 0.0206 0.0467 0.01806 C 0.04219 0.01852 0.0375 0.01852 0.03281 0.01968 C 0.03038 0.02014 0.02587 0.02269 0.02587 0.02269 C 0.02361 0.02222 0.02118 0.02199 0.01893 0.02107 C 0.01649 0.02037 0.01198 0.01806 0.01198 0.01806 C 0.01077 0.01644 0.00972 0.01482 0.00833 0.01343 C 0.00643 0.01111 0.00261 0.00857 0.00035 0.00718 C -0.00364 0.00509 -0.00069 0.00463 -0.00087 0.00417 Z " pathEditMode="relative" ptsTypes="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40" dur="3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0.00925 L -0.00104 0.00925 C 0.00035 0.01388 0.00156 0.01875 0.00347 0.02314 C 0.00677 0.03078 0.01302 0.03703 0.01858 0.04027 C 0.02118 0.04166 0.02413 0.04143 0.02674 0.04189 C 0.05313 0.03981 0.07951 0.03888 0.1059 0.03564 C 0.11823 0.03402 0.18142 0.01851 0.19306 0.0155 C 0.20747 0.01157 0.22153 0.00532 0.23611 0.003 C 0.25729 -0.00024 0.27882 4.81481E-6 0.30017 -0.00163 C 0.33073 0.00162 0.36146 0.0037 0.39201 0.00763 C 0.39635 0.00833 0.40052 0.01064 0.40469 0.01226 C 0.48958 0.04861 0.46424 0.02939 0.49549 0.05416 C 0.50122 0.07638 0.51458 0.09745 0.51285 0.12083 C 0.50729 0.20185 0.47639 0.2125 0.43385 0.25115 C 0.41563 0.23518 0.39063 0.22777 0.37917 0.203 C 0.32361 0.08356 0.32917 0.053 0.41059 -0.00463 C 0.42344 -0.01366 0.43924 -0.00996 0.45365 -0.0125 C 0.47622 0.03078 0.50069 0.06597 0.4967 0.12708 C 0.49427 0.1625 0.47674 0.19282 0.46528 0.22476 C 0.46424 0.22777 0.46181 0.22986 0.45938 0.23101 C 0.43993 0.24027 0.41997 0.24745 0.40017 0.25578 C 0.23194 0.19259 0.29306 0.24398 0.17222 0.09606 C 0.16927 0.09259 0.16753 0.08773 0.1651 0.08379 C 0.16059 0.05486 0.14931 0.02638 0.15122 -0.00325 C 0.1526 -0.02385 0.16632 -0.03959 0.17448 -0.05741 C 0.17569 -0.05996 0.17708 -0.0625 0.17917 -0.06366 C 0.19635 -0.072 0.21406 -0.07801 0.23142 -0.08542 C 0.29549 -0.07038 0.36042 -0.06181 0.42344 -0.04028 C 0.46493 -0.02616 0.46198 -0.01875 0.46753 0.0155 C 0.45365 0.0331 0.43993 0.05115 0.42569 0.06828 C 0.42396 0.07013 0.42205 0.07199 0.41997 0.07291 C 0.39878 0.08032 0.37726 0.08634 0.3559 0.09305 C 0.33299 0.08472 0.3099 0.07777 0.28733 0.06828 C 0.2842 0.06689 0.2816 0.06365 0.27917 0.06041 C 0.25972 0.03449 0.24115 0.00763 0.22222 -0.01852 C 0.22031 -0.03218 0.21042 -0.04769 0.21632 -0.05903 C 0.24583 -0.11459 0.36823 -0.07848 0.37917 -0.07755 C 0.39861 -0.06829 0.41806 -0.0595 0.43733 -0.04954 C 0.43906 -0.04862 0.44063 -0.047 0.44201 -0.04491 C 0.45816 -0.02107 0.47378 0.0037 0.48958 0.02777 C 0.51007 0.1287 0.53177 0.1655 0.4967 0.26828 C 0.47517 0.33148 0.47049 0.33101 0.44427 0.33796 C 0.4316 0.33333 0.41632 0.33518 0.4059 0.32407 C 0.36476 0.28009 0.29306 0.17662 0.29306 0.17662 C 0.29201 0.1581 0.28924 0.13958 0.28958 0.12083 C 0.28976 0.11712 0.29288 0.11481 0.29427 0.11157 C 0.29566 0.10856 0.29653 0.10532 0.29774 0.10231 C 0.3 0.09699 0.30069 0.08958 0.30469 0.0868 C 0.30625 0.08587 0.30799 0.08495 0.30938 0.08379 C 0.31181 0.08148 0.31337 0.07662 0.31632 0.07592 C 0.34601 0.06967 0.37604 0.06759 0.4059 0.06365 C 0.43611 0.08055 0.47118 0.08703 0.4967 0.11481 C 0.5151 0.13472 0.52726 0.16712 0.53038 0.19837 C 0.53351 0.22847 0.51979 0.2574 0.51406 0.2868 C 0.51163 0.2993 0.5059 0.31087 0.50017 0.32083 L 0.49201 0.33495 C 0.49045 0.3375 0.48941 0.34074 0.48733 0.34259 C 0.47448 0.35416 0.46719 0.36111 0.45243 0.3706 C 0.4309 0.38402 0.40851 0.39513 0.38733 0.40925 C 0.37899 0.41481 0.37205 0.42314 0.36406 0.42939 C 0.33854 0.45 0.34549 0.44606 0.32691 0.45439 C 0.31979 0.45162 0.31302 0.44861 0.3059 0.44652 C 0.30139 0.44513 0.29601 0.44652 0.29201 0.44351 C 0.28524 0.43842 0.28056 0.42962 0.27448 0.42337 C 0.27101 0.41967 0.25903 0.41226 0.25712 0.41087 C 0.25538 0.40949 0.25382 0.40787 0.25243 0.40625 C 0.25035 0.4037 0.24653 0.39837 0.24653 0.39837 C 0.24132 0.38449 0.24774 0.40138 0.23854 0.37824 C 0.23767 0.37615 0.23698 0.37407 0.23611 0.37199 C 0.23576 0.36898 0.23576 0.36574 0.2349 0.36273 C 0.23247 0.35277 0.22691 0.36273 0.23385 0.34259 C 0.23455 0.34074 0.23698 0.34166 0.23854 0.3412 C 0.23976 0.33125 0.23958 0.33495 0.23958 0.33032 L 0.23958 0.33032 " pathEditMode="relative" ptsTypes="AAAAAAAAAAAAAAAAAAAAAAAAAAAAAAAAAAAAAAAAAAAAAAAAAAAAAAAAAAAAAAAAAAAAAAAAAA">
                                      <p:cBhvr>
                                        <p:cTn id="42" dur="3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0.00718 L 0.00278 0.00718 C 0.00469 0.0118 0.0059 0.0169 0.00851 0.02106 C 0.01059 0.02454 0.01476 0.02593 0.01788 0.02731 C 0.02761 0.02685 0.03733 0.02708 0.04688 0.02569 C 0.04896 0.02546 0.0507 0.02361 0.05278 0.02268 C 0.05382 0.02199 0.05504 0.02176 0.05625 0.02106 C 0.05816 0.02014 0.06007 0.01875 0.06198 0.01805 C 0.06424 0.01713 0.06667 0.01713 0.06893 0.01643 C 0.07257 0.01551 0.07604 0.01435 0.07952 0.01343 C 0.08264 0.01227 0.08559 0.01088 0.08872 0.01018 C 0.09219 0.00949 0.09584 0.00926 0.09931 0.00856 L 0.10851 0.00718 C 0.11163 0.00555 0.11476 0.00393 0.11788 0.00255 C 0.12049 0.00139 0.12327 0.00046 0.12604 -0.0007 C 0.12709 -0.00116 0.1283 -0.00139 0.12952 -0.00208 C 0.13334 -0.00463 0.1375 -0.00671 0.14115 -0.00995 C 0.14219 -0.01088 0.14323 -0.01227 0.14462 -0.01296 C 0.14601 -0.01389 0.14774 -0.01412 0.14931 -0.01458 C 0.15122 -0.01667 0.15295 -0.01898 0.15504 -0.02083 C 0.15695 -0.02245 0.1592 -0.02338 0.16094 -0.02546 C 0.16406 -0.02963 0.16649 -0.03449 0.16893 -0.03935 C 0.17257 -0.04653 0.17066 -0.04236 0.17483 -0.05185 C 0.17518 -0.05741 0.17552 -0.0632 0.17604 -0.06875 C 0.17622 -0.07199 0.17726 -0.075 0.17709 -0.07824 C 0.17691 -0.09005 0.17604 -0.10208 0.17483 -0.11389 C 0.17413 -0.11945 0.17222 -0.12176 0.17014 -0.12616 C 0.16858 -0.12986 0.16719 -0.13357 0.16545 -0.13704 C 0.16476 -0.13866 0.16389 -0.14005 0.1632 -0.14167 C 0.16268 -0.14329 0.1625 -0.14491 0.16198 -0.1463 C 0.16077 -0.14954 0.15834 -0.15347 0.15625 -0.15579 C 0.15399 -0.15787 0.15191 -0.16088 0.14931 -0.16181 L 0.13993 -0.16505 C 0.13559 -0.16435 0.13125 -0.16482 0.12709 -0.16343 C 0.12222 -0.16181 0.12188 -0.15787 0.11788 -0.15579 C 0.11632 -0.15486 0.11476 -0.15463 0.1132 -0.15417 C 0.10573 -0.14745 0.11406 -0.15532 0.10504 -0.14491 C 0.10365 -0.14306 0.10191 -0.14167 0.10035 -0.14028 C 0.09236 -0.11875 0.10399 -0.14815 0.09462 -0.1294 C 0.09306 -0.12639 0.09254 -0.12292 0.09115 -0.11991 C 0.08976 -0.11713 0.08768 -0.11505 0.08646 -0.11227 C 0.08386 -0.10625 0.07952 -0.09375 0.07952 -0.09375 C 0.07709 -0.07107 0.0757 -0.07292 0.07952 -0.05023 C 0.07986 -0.04792 0.08108 -0.04607 0.08177 -0.04398 C 0.08212 -0.04144 0.08212 -0.03866 0.08299 -0.03634 C 0.08334 -0.03542 0.08976 -0.02269 0.09115 -0.02083 C 0.09462 -0.0162 0.09931 -0.01343 0.10382 -0.01157 C 0.1092 -0.00903 0.11459 -0.00648 0.12014 -0.00532 C 0.12622 -0.00394 0.13264 -0.0044 0.13872 -0.0037 C 0.14184 -0.00347 0.14497 -0.00255 0.14809 -0.00208 C 0.16163 -0.00046 0.1724 7.40741E-7 0.18646 0.00093 L 0.20851 -0.00208 C 0.21042 -0.00255 0.2125 -0.00301 0.21441 -0.0037 C 0.22222 -0.00695 0.21788 -0.00625 0.22483 -0.00995 C 0.22709 -0.01111 0.22952 -0.01181 0.23177 -0.01296 C 0.24271 -0.01852 0.23837 -0.01852 0.25156 -0.02083 C 0.2566 -0.02176 0.26163 -0.02176 0.26667 -0.02222 C 0.33108 -0.03009 0.29722 -0.02755 0.34688 -0.03009 C 0.43663 -0.04074 0.43247 -0.03218 0.49931 -0.05949 C 0.50868 -0.06343 0.51823 -0.06782 0.52709 -0.07361 C 0.53559 -0.07894 0.54167 -0.0882 0.54809 -0.09676 C 0.54965 -0.10093 0.55156 -0.10486 0.55278 -0.10926 C 0.55469 -0.11736 0.55747 -0.13403 0.55747 -0.13403 C 0.55695 -0.1375 0.55747 -0.14167 0.55625 -0.14491 C 0.5533 -0.15185 0.53715 -0.1581 0.53524 -0.1588 C 0.51476 -0.16759 0.51372 -0.16667 0.49219 -0.17107 C 0.47865 -0.17014 0.46476 -0.17199 0.45156 -0.16806 C 0.44497 -0.1662 0.4342 -0.15417 0.4342 -0.15417 C 0.42795 -0.1412 0.41667 -0.11829 0.4132 -0.10602 C 0.41094 -0.09815 0.40608 -0.0544 0.40504 -0.0456 C 0.40469 -0.03634 0.40382 -0.02708 0.40382 -0.01759 C 0.40382 0.02569 0.40347 0.06296 0.41094 0.10486 C 0.4283 0.20324 0.41927 0.14074 0.4342 0.19792 C 0.43802 0.21273 0.44097 0.22778 0.44462 0.24282 C 0.44601 0.24907 0.44757 0.25532 0.44931 0.26134 C 0.4507 0.26713 0.45243 0.27268 0.45382 0.27847 L 0.46545 0.32662 C 0.46702 0.34074 0.46823 0.34653 0.46545 0.36366 C 0.46528 0.36551 0.4632 0.36574 0.46198 0.3669 C 0.45608 0.37315 0.46441 0.36667 0.45504 0.37315 C 0.44722 0.37199 0.44236 0.37222 0.43524 0.36829 C 0.42483 0.36273 0.4092 0.3493 0.40156 0.34213 C 0.38559 0.32708 0.38872 0.33125 0.37136 0.30787 C 0.36372 0.29792 0.35573 0.28843 0.34931 0.27685 C 0.34757 0.27384 0.34601 0.27083 0.34462 0.26759 C 0.34115 0.25926 0.33959 0.24329 0.33872 0.23657 L 0.33646 0.21481 C 0.33507 0.18171 0.33403 0.1669 0.33646 0.12963 C 0.33681 0.12477 0.33837 0.12014 0.33993 0.11574 C 0.34462 0.10255 0.35 0.08981 0.35504 0.07685 C 0.35781 0.06991 0.3684 0.04606 0.37014 0.04444 C 0.37205 0.04236 0.37396 0.04005 0.37604 0.03819 C 0.38038 0.03403 0.3849 0.02986 0.38993 0.02731 C 0.39358 0.02546 0.39931 0.02523 0.40278 0.02407 C 0.40556 0.02338 0.40816 0.02176 0.41094 0.02106 C 0.41424 0.02014 0.41788 0.02014 0.42136 0.01944 L 0.43056 0.01805 C 0.44427 0.01852 0.45781 0.01875 0.47136 0.01944 C 0.47327 0.01968 0.47934 0.02106 0.48177 0.02268 C 0.4842 0.0243 0.48976 0.03032 0.49115 0.03194 C 0.49219 0.03449 0.49358 0.03704 0.49462 0.03958 C 0.49549 0.04167 0.49601 0.04398 0.49688 0.04583 C 0.50868 0.07106 0.48976 0.02685 0.50504 0.06134 C 0.50868 0.06944 0.51233 0.07778 0.51545 0.08611 C 0.51736 0.0912 0.5184 0.09653 0.52014 0.10162 C 0.5224 0.1081 0.52518 0.11389 0.52709 0.12037 C 0.52934 0.12755 0.53334 0.15301 0.5342 0.15903 C 0.53507 0.16574 0.53524 0.17268 0.53646 0.17917 C 0.5375 0.18518 0.53959 0.19051 0.54115 0.1963 C 0.54288 0.22361 0.5441 0.23032 0.53993 0.26597 C 0.53959 0.26921 0.53663 0.27106 0.53524 0.27384 C 0.53212 0.27986 0.52934 0.28634 0.52604 0.29236 C 0.52309 0.29792 0.51806 0.30486 0.51441 0.30949 C 0.50695 0.31829 0.50261 0.32176 0.4934 0.32963 C 0.49149 0.33125 0.48976 0.3338 0.48768 0.33426 C 0.48524 0.33472 0.48299 0.33518 0.48056 0.33588 C 0.47743 0.3368 0.47136 0.33889 0.47136 0.33889 C 0.46476 0.33843 0.45816 0.33819 0.45156 0.33727 C 0.44913 0.33704 0.44688 0.33704 0.44462 0.33588 C 0.4217 0.3243 0.44393 0.33125 0.42257 0.32338 C 0.41754 0.32153 0.41215 0.32106 0.40729 0.31875 C 0.39514 0.31273 0.38368 0.3044 0.37136 0.29861 C 0.36302 0.29468 0.33524 0.28194 0.33056 0.27685 L 0.31788 0.26296 C 0.31511 0.25532 0.3132 0.25093 0.31094 0.24282 C 0.30955 0.23819 0.30851 0.23356 0.30729 0.22893 C 0.30625 0.21505 0.30643 0.2118 0.30278 0.19792 C 0.29445 0.16736 0.29757 0.18472 0.28768 0.15602 C 0.28542 0.14954 0.28386 0.14236 0.28177 0.13588 C 0.27847 0.12546 0.27518 0.11505 0.27136 0.10486 C 0.26684 0.09282 0.26632 0.09259 0.2632 0.08009 C 0.26077 0.07014 0.26094 0.06944 0.25972 0.05995 C 0.25938 0.04838 0.2592 0.03704 0.25851 0.02569 C 0.25834 0.02199 0.25764 0.01852 0.25729 0.01481 C 0.25695 0.0088 0.25677 0.00255 0.25625 -0.0037 C 0.2559 -0.00741 0.25538 -0.01088 0.25504 -0.01458 C 0.25347 -0.03241 0.25452 -0.02639 0.25278 -0.04259 C 0.25243 -0.0456 0.25209 -0.04861 0.25156 -0.05185 C 0.2507 -0.05741 0.25035 -0.05579 0.24809 -0.06111 C 0.24445 -0.06921 0.24202 -0.07847 0.23768 -0.08588 C 0.2349 -0.09051 0.23299 -0.0963 0.22952 -0.09977 C 0.2158 -0.11343 0.23264 -0.0963 0.22136 -0.10926 C 0.21979 -0.11088 0.21823 -0.11204 0.21667 -0.11389 C 0.2125 -0.11852 0.20972 -0.12546 0.20382 -0.12778 C 0.2 -0.1294 0.19618 -0.13079 0.19219 -0.13241 C 0.19028 -0.13333 0.18854 -0.13495 0.18646 -0.13542 C 0.18386 -0.13634 0.18108 -0.13634 0.1783 -0.13704 C 0.17448 -0.13796 0.17049 -0.13935 0.16667 -0.14028 C 0.16406 -0.14074 0.16129 -0.14097 0.15851 -0.14167 C 0.15538 -0.14259 0.15226 -0.14375 0.14931 -0.14491 C 0.1434 -0.14699 0.14288 -0.14815 0.13768 -0.14954 C 0.12865 -0.15162 0.12379 -0.15255 0.11545 -0.15417 C 0.09271 -0.1537 0.06979 -0.15394 0.04688 -0.15255 C 0.04549 -0.15255 0.04445 -0.1507 0.0434 -0.14954 C 0.03976 -0.14514 0.03542 -0.1412 0.03299 -0.13542 C 0.03177 -0.13287 0.03073 -0.13032 0.02952 -0.12778 C 0.02847 -0.1257 0.02709 -0.12361 0.02604 -0.12153 C 0.02518 -0.12014 0.02448 -0.11852 0.02361 -0.1169 C 0.02327 -0.11482 0.02292 -0.11273 0.02257 -0.11065 C 0.0191 -0.09514 0.02379 -0.11921 0.02014 -0.09977 C 0.02049 -0.09236 0.01945 -0.07708 0.02361 -0.06875 C 0.02604 -0.06412 0.02969 -0.06157 0.03299 -0.0581 C 0.03386 -0.05718 0.03438 -0.05579 0.03524 -0.05486 C 0.03976 -0.0507 0.04132 -0.05046 0.04584 -0.04722 C 0.0533 -0.04167 0.05608 -0.03912 0.0632 -0.03472 C 0.0658 -0.0331 0.06858 -0.03148 0.07136 -0.03009 C 0.07518 -0.02824 0.07917 -0.02708 0.08299 -0.02546 C 0.0908 -0.02199 0.09827 -0.01713 0.10625 -0.01458 C 0.11979 -0.00995 0.1217 -0.00972 0.13524 -0.0037 C 0.13959 -0.00185 0.14375 0.00093 0.14809 0.00255 C 0.15608 0.00555 0.16476 0.00602 0.17257 0.01018 C 0.18264 0.01551 0.17413 0.0118 0.18768 0.01481 C 0.19323 0.0162 0.19375 0.01805 0.20035 0.01944 C 0.20417 0.02037 0.20816 0.0206 0.21198 0.02106 C 0.2217 0.02407 0.23125 0.02893 0.24115 0.03032 C 0.24531 0.03102 0.27327 0.03518 0.2783 0.03657 C 0.31459 0.04583 0.3316 0.05 0.36198 0.06134 C 0.36858 0.06389 0.37535 0.06597 0.38177 0.06921 C 0.38733 0.07176 0.39254 0.07546 0.39809 0.07847 C 0.4158 0.08819 0.41979 0.08819 0.43993 0.10162 C 0.44375 0.1044 0.44792 0.10648 0.45156 0.10949 C 0.47917 0.13171 0.46441 0.12106 0.48299 0.13889 C 0.48629 0.14213 0.49028 0.14444 0.4934 0.14815 C 0.49879 0.1544 0.50104 0.16088 0.50504 0.16829 C 0.50729 0.17268 0.5099 0.17639 0.51198 0.18079 C 0.51389 0.18449 0.51441 0.1875 0.51545 0.19167 C 0.51511 0.20046 0.51528 0.20926 0.51441 0.21805 C 0.51406 0.22083 0.5125 0.22315 0.51198 0.22569 C 0.51146 0.2287 0.51146 0.23194 0.51094 0.23495 C 0.51042 0.23727 0.50938 0.23912 0.50851 0.2412 C 0.50625 0.24653 0.50434 0.25185 0.50156 0.25671 C 0.50035 0.2588 0.49913 0.26065 0.49809 0.26296 C 0.49722 0.26481 0.4967 0.26713 0.49584 0.26921 C 0.49427 0.27199 0.48768 0.28472 0.4842 0.28773 C 0.48125 0.29028 0.47778 0.29167 0.47483 0.29398 C 0.47188 0.2963 0.46945 0.2993 0.46667 0.30162 C 0.46146 0.30625 0.45191 0.31389 0.44584 0.31713 C 0.44028 0.32014 0.43195 0.32338 0.42604 0.325 C 0.41459 0.32824 0.42292 0.32477 0.41545 0.32801 C 0.4125 0.32755 0.4092 0.32778 0.40625 0.32662 C 0.40365 0.32546 0.40156 0.32315 0.39931 0.32176 C 0.39549 0.31968 0.39132 0.31805 0.38768 0.31574 C 0.37465 0.30718 0.36268 0.29606 0.34931 0.28935 L 0.31545 0.27222 C 0.30677 0.26782 0.29115 0.2588 0.28177 0.25509 C 0.24566 0.24143 0.28386 0.25903 0.25156 0.24583 C 0.24722 0.24421 0.24306 0.24143 0.23872 0.23958 C 0.23577 0.23843 0.23247 0.23773 0.22952 0.23657 C 0.21649 0.23171 0.22847 0.23472 0.21545 0.23194 C 0.2125 0.22986 0.2092 0.22801 0.20625 0.22569 C 0.20504 0.22477 0.20399 0.22338 0.20278 0.22268 C 0.20087 0.2213 0.19879 0.22083 0.19688 0.21944 C 0.19254 0.2162 0.1882 0.21273 0.1842 0.2088 C 0.18108 0.20555 0.17813 0.20208 0.17483 0.1993 C 0.16875 0.19468 0.1625 0.1912 0.15625 0.18704 C 0.15313 0.18495 0.15 0.1831 0.14688 0.18079 C 0.14427 0.1787 0.14132 0.17685 0.13872 0.17454 C 0.13663 0.17268 0.13507 0.17014 0.13299 0.16829 C 0.12483 0.16157 0.12691 0.16667 0.12014 0.15741 C 0.1191 0.15625 0.11858 0.1544 0.11788 0.15278 C 0.1092 0.1368 0.12031 0.1588 0.10972 0.13727 C 0.10886 0.13588 0.10781 0.13449 0.10729 0.13264 C 0.10695 0.13125 0.10677 0.12963 0.10625 0.12801 C 0.10209 0.1169 0.10556 0.13079 0.10156 0.11713 C 0.1007 0.11412 0.1 0.11111 0.09931 0.10787 C 0.09879 0.10625 0.09879 0.10463 0.09809 0.10324 L 0.09584 0.09861 C 0.09531 0.09699 0.09497 0.0956 0.09462 0.09398 C 0.0941 0.0919 0.0941 0.08981 0.0934 0.08773 C 0.08733 0.06829 0.09097 0.08125 0.08646 0.0706 C 0.08524 0.06782 0.08368 0.06227 0.08177 0.05995 C 0.07882 0.05579 0.07622 0.05463 0.07257 0.05208 C 0.07014 0.04907 0.06823 0.04514 0.06545 0.04282 C 0.0632 0.04074 0.06059 0.03912 0.05851 0.03657 C 0.05781 0.03565 0.05712 0.03426 0.05625 0.03356 C 0.0533 0.03102 0.05122 0.03009 0.04809 0.02893 C 0.04358 0.02268 0.04827 0.02824 0.04219 0.02407 C 0.04097 0.02338 0.03993 0.02199 0.03872 0.02106 C 0.03108 0.01528 0.03715 0.02014 0.03056 0.01643 C 0.02066 0.01065 0.03073 0.01551 0.02257 0.0118 C 0.01667 0.00393 0.02431 0.01319 0.01667 0.00718 C 0.0158 0.00648 0.01528 0.00486 0.01441 0.00393 C 0.01337 0.00324 0.01198 0.00324 0.01094 0.00255 C 0.00955 0.00162 0.00851 0.00046 0.00729 -0.0007 C 0.00365 -0.0081 0.00556 -0.00347 0.00278 -0.01458 L 0.00156 -0.01921 C 0.00191 -0.02338 0.00139 -0.02801 0.00278 -0.03171 C 0.00347 -0.03357 0.00347 -0.02755 0.00382 -0.02546 C 0.00816 -0.00648 0.00469 -0.02431 0.00729 -0.00995 C 0.00781 -0.0044 0.00781 0.01018 0.01094 0.01643 L 0.0132 0.02106 C 0.0125 0.02685 0.0132 0.03333 0.01094 0.03819 C 0.00972 0.04051 0.00938 0.03287 0.00851 0.03032 C 0.00781 0.02824 0.00677 0.02639 0.00625 0.02407 C 0.00538 0.02106 0.00521 0.01759 0.00382 0.01481 L -0.00069 0.00555 C -0.00191 0.00602 -0.00416 0.00555 -0.00416 0.00718 C -0.00416 0.00903 -0.00208 0.00949 -0.00069 0.01018 C 0.0007 0.01111 0.00209 0.00764 0.00278 0.00718 Z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44" dur="30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6296E-6 L 3.33333E-6 0.00023 C 0.00191 -0.00301 0.00833 -0.0125 0.01041 -0.01713 C 0.01475 -0.02615 0.01024 -0.02106 0.01632 -0.02639 C 0.01875 -0.03148 0.02014 -0.03541 0.02552 -0.03727 L 0.03489 -0.04051 C 0.03871 -0.03865 0.04062 -0.03819 0.04409 -0.03426 C 0.04531 -0.0331 0.04548 -0.03078 0.04652 -0.02963 C 0.04791 -0.02777 0.04965 -0.02639 0.05121 -0.025 C 0.05191 -0.02338 0.05243 -0.02152 0.05347 -0.02014 C 0.05451 -0.01898 0.05625 -0.01875 0.05694 -0.01713 C 0.05798 -0.01481 0.05781 -0.01203 0.05816 -0.00949 C 0.0585 -0.00578 0.0585 -0.00208 0.0592 0.00139 C 0.06041 0.00672 0.06284 0.01158 0.06389 0.0169 C 0.06441 0.01898 0.06441 0.0213 0.0651 0.02315 C 0.06562 0.02477 0.06666 0.02616 0.06736 0.02778 C 0.06788 0.03033 0.06805 0.0331 0.06857 0.03565 C 0.07031 0.04445 0.06944 0.03588 0.07083 0.0463 C 0.07135 0.05 0.0717 0.05371 0.07205 0.05718 C 0.07135 0.06297 0.07066 0.06875 0.06979 0.07431 C 0.06944 0.07639 0.06892 0.07848 0.06857 0.08056 C 0.0684 0.08148 0.06684 0.09306 0.06632 0.09445 C 0.06458 0.09885 0.06267 0.10301 0.06041 0.10695 C 0.05625 0.11435 0.05885 0.11227 0.05347 0.11459 C 0.05156 0.11852 0.05069 0.12084 0.04774 0.12385 C 0.04583 0.1257 0.04357 0.12685 0.04184 0.12848 C 0.04045 0.12986 0.03975 0.13195 0.03836 0.13334 C 0.03698 0.13449 0.03507 0.13496 0.03368 0.13635 C 0.03229 0.1375 0.03142 0.13959 0.03021 0.14098 C 0.02795 0.14375 0.02569 0.14653 0.02326 0.14861 C 0.02222 0.14954 0.02083 0.14954 0.01979 0.15023 C 0.01562 0.15255 0.0151 0.15348 0.01163 0.15648 C 0.00295 0.15139 0.0026 0.15185 -0.00573 0.14398 C -0.00938 0.14074 -0.01268 0.13658 -0.01632 0.13334 C -0.01997 0.12986 -0.02414 0.12732 -0.02795 0.12385 C -0.03299 0.11945 -0.03785 0.11435 -0.04306 0.10996 C -0.04688 0.10672 -0.05087 0.10394 -0.05469 0.1007 C -0.06164 0.09468 -0.06858 0.08843 -0.07552 0.08218 C -0.0783 0.07963 -0.0816 0.07778 -0.08368 0.07431 C -0.08611 0.0706 -0.0882 0.0669 -0.09063 0.06343 C -0.09497 0.05718 -0.09896 0.05348 -0.10226 0.0463 C -0.10365 0.04352 -0.10434 0.04005 -0.10573 0.03704 C -0.11528 0.01829 -0.10365 0.04769 -0.11164 0.02616 C -0.11459 0.01019 -0.1099 0.03357 -0.11858 0.00463 L -0.12327 -0.01088 C -0.12361 -0.01458 -0.12379 -0.01828 -0.12431 -0.02176 C -0.125 -0.02546 -0.12622 -0.02893 -0.12674 -0.03264 C -0.12778 -0.04027 -0.1283 -0.04815 -0.129 -0.05602 C -0.12761 -0.08796 -0.129 -0.09375 -0.12552 -0.11481 C -0.12518 -0.1169 -0.125 -0.11898 -0.12431 -0.12106 C -0.12379 -0.12268 -0.12292 -0.12407 -0.12205 -0.12569 C -0.12032 -0.12893 -0.1165 -0.13611 -0.11389 -0.13796 C -0.11181 -0.13981 -0.1092 -0.13981 -0.10695 -0.1412 C -0.10486 -0.14236 -0.1033 -0.14467 -0.10122 -0.14583 C -0.09861 -0.14722 -0.09584 -0.14815 -0.09306 -0.14884 C -0.08559 -0.15115 -0.07848 -0.15416 -0.07084 -0.15509 C -0.04966 -0.15764 -0.06233 -0.15648 -0.03247 -0.1581 L 0.02795 -0.15671 C 0.03524 -0.15648 0.04271 -0.15648 0.05 -0.15509 C 0.05468 -0.1544 0.0592 -0.15162 0.06389 -0.15046 C 0.06823 -0.14953 0.07257 -0.14977 0.07673 -0.14884 C 0.08646 -0.14722 0.09618 -0.14514 0.10573 -0.14282 C 0.12812 -0.13727 0.11354 -0.14027 0.13246 -0.13194 C 0.13663 -0.13009 0.14114 -0.12893 0.14531 -0.12731 C 0.15104 -0.12477 0.15729 -0.12106 0.16267 -0.11782 C 0.16475 -0.11527 0.16649 -0.1125 0.16857 -0.11018 C 0.17152 -0.10671 0.17552 -0.10486 0.17777 -0.10092 C 0.18055 -0.09629 0.18281 -0.09097 0.18593 -0.0868 C 0.18802 -0.08426 0.1901 -0.08194 0.19184 -0.07916 C 0.19583 -0.07268 0.2033 -0.05902 0.2033 -0.05879 C 0.20416 -0.05463 0.2059 -0.0456 0.20573 -0.0419 C 0.20451 -0.0294 0.20295 -0.01666 0.19982 -0.00486 C 0.19635 0.00857 0.1875 0.02385 0.17899 0.03241 C 0.17552 0.03588 0.17135 0.03797 0.16736 0.04028 C 0.1625 0.04283 0.15208 0.04514 0.14757 0.0463 L 0.11041 0.04491 C 0.10659 0.04398 0.10434 0.03843 0.10121 0.03565 C 0.09461 0.02963 0.08802 0.02385 0.08142 0.01852 C 0.07639 0.01459 0.07118 0.01158 0.06632 0.00764 C 0.0526 -0.00347 0.05173 -0.00578 0.04062 -0.01875 C 0.03559 -0.03379 0.03298 -0.03611 0.03368 -0.05277 C 0.0342 -0.06435 0.0342 -0.09467 0.04184 -0.10856 C 0.04687 -0.11782 0.0592 -0.12453 0.06632 -0.12731 C 0.0934 -0.13703 0.1026 -0.13657 0.12899 -0.13958 C 0.14566 -0.13912 0.16232 -0.13912 0.17899 -0.13796 C 0.19253 -0.13727 0.22899 -0.13264 0.24166 -0.13032 C 0.26701 -0.12569 0.28923 -0.12291 0.31267 -0.1118 C 0.31597 -0.11018 0.31892 -0.10764 0.32205 -0.10555 C 0.32708 -0.09884 0.3335 -0.09352 0.33715 -0.08541 C 0.34878 -0.05879 0.36753 -0.01805 0.3743 0.00926 C 0.38316 0.04468 0.37986 0.02755 0.38472 0.06042 C 0.38281 0.06922 0.38229 0.07871 0.37899 0.08681 C 0.37708 0.09121 0.37309 0.09352 0.36961 0.09607 C 0.35711 0.1051 0.35243 0.10556 0.33941 0.10996 C 0.31389 0.10695 0.28802 0.10602 0.26267 0.1007 C 0.24861 0.09769 0.23541 0.09098 0.22205 0.08519 C 0.20937 0.07963 0.19722 0.07246 0.18489 0.06667 C 0.17864 0.06366 0.17239 0.06135 0.16632 0.0588 C 0.16666 0.05718 0.16649 0.05533 0.16736 0.05417 C 0.16857 0.05255 0.17048 0.05209 0.17205 0.05116 C 0.18229 0.04491 0.1776 0.04723 0.18836 0.04491 C 0.2059 0.04121 0.2085 0.03959 0.23021 0.03704 C 0.24687 0.03519 0.26354 0.03403 0.28003 0.03241 C 0.30017 0.03519 0.31701 0.03588 0.33593 0.04329 C 0.3408 0.04514 0.34531 0.04838 0.35 0.05116 C 0.3526 0.05417 0.35573 0.05672 0.35798 0.06042 C 0.36076 0.06459 0.36284 0.06945 0.3651 0.07431 C 0.37274 0.09098 0.37743 0.10162 0.38125 0.12084 C 0.3842 0.13519 0.38593 0.14977 0.38819 0.16412 C 0.39062 0.22593 0.39236 0.20926 0.38819 0.25579 C 0.38802 0.2588 0.38784 0.26204 0.38715 0.26505 C 0.3783 0.30602 0.38576 0.27685 0.37777 0.29445 C 0.37656 0.29746 0.37569 0.30093 0.3743 0.30371 C 0.36875 0.31528 0.36979 0.3088 0.36267 0.32084 C 0.36041 0.32454 0.35902 0.3294 0.35694 0.3331 C 0.33958 0.36389 0.33628 0.36783 0.3151 0.39514 C 0.31059 0.40116 0.30642 0.40764 0.30104 0.41227 C 0.28975 0.42223 0.28211 0.42986 0.26857 0.43704 C 0.26441 0.43912 0.26007 0.44005 0.25573 0.44028 C 0.22691 0.44144 0.19843 0.44121 0.16979 0.44167 C 0.16232 0.44306 0.15399 0.44445 0.14652 0.4463 C 0.14461 0.44676 0.14253 0.44723 0.14062 0.44792 C 0.13472 0.45023 0.12916 0.45417 0.12326 0.45556 L 0.10573 0.46042 C 0.09791 0.46551 0.0993 0.46505 0.08715 0.46968 C 0.08455 0.4706 0.08177 0.47153 0.07899 0.47269 C 0.07205 0.47616 0.0651 0.47986 0.05816 0.48357 C 0.05538 0.48496 0.05277 0.48704 0.05 0.4882 L 0.04184 0.49144 C 0.04062 0.49236 0.03958 0.49352 0.03836 0.49445 C 0.03732 0.49514 0.03611 0.4956 0.03489 0.49607 C 0.0276 0.49861 0.02743 0.49792 0.01736 0.49908 C 0.00677 0.50255 0.01996 0.49815 0.00573 0.50371 C 0.00434 0.5044 0.00277 0.50486 0.00121 0.50533 C -0.00035 0.50625 -0.00226 0.50996 -0.00348 0.50834 C -0.00469 0.50672 -0.00139 0.50486 3.33333E-6 0.50371 C 0.00086 0.50301 0.00764 0.5007 0.00816 0.5007 C 0.0184 0.49838 0.02326 0.49885 0.03489 0.49746 C 0.04184 0.49676 0.04878 0.49491 0.05573 0.49445 L 0.07552 0.49283 C 0.07986 0.49236 0.08402 0.49167 0.08836 0.49144 C 0.09965 0.49051 0.11076 0.49028 0.12205 0.48982 C 0.13038 0.48866 0.1342 0.48843 0.14184 0.48658 C 0.15034 0.48473 0.14618 0.48473 0.15694 0.48357 C 0.16354 0.48287 0.17014 0.48264 0.17673 0.48195 C 0.19271 0.48033 0.20295 0.47871 0.21857 0.47431 C 0.22517 0.47246 0.22951 0.46968 0.23593 0.46644 C 0.23819 0.46551 0.24045 0.46435 0.24288 0.46343 C 0.24427 0.46273 0.246 0.4625 0.24739 0.46181 C 0.24948 0.46088 0.25121 0.45973 0.25347 0.4588 C 0.25694 0.45718 0.26041 0.45556 0.26389 0.45417 C 0.2651 0.45371 0.26614 0.45348 0.26736 0.45255 C 0.26857 0.45162 0.26961 0.45047 0.27083 0.44954 C 0.27222 0.44792 0.27396 0.4463 0.27534 0.44491 C 0.28211 0.43889 0.28142 0.44098 0.28836 0.43403 C 0.29271 0.4294 0.2967 0.42454 0.30104 0.41991 C 0.3033 0.41783 0.3059 0.41621 0.30798 0.41389 C 0.30989 0.41158 0.31128 0.4088 0.31267 0.40602 C 0.3243 0.38426 0.31961 0.39375 0.32673 0.37361 C 0.32777 0.37037 0.32916 0.36736 0.33021 0.36412 C 0.33698 0.34398 0.33576 0.34815 0.33941 0.3331 C 0.34114 0.29908 0.34132 0.30579 0.33941 0.26042 C 0.33941 0.2588 0.33889 0.25718 0.33836 0.25579 C 0.33611 0.24977 0.33333 0.24375 0.33021 0.23866 C 0.32916 0.23704 0.32777 0.23565 0.32673 0.23403 C 0.32534 0.23195 0.32448 0.22963 0.32326 0.22778 C 0.32187 0.22593 0.31996 0.22477 0.31857 0.22315 C 0.31562 0.21968 0.31319 0.21574 0.31041 0.21227 C 0.30937 0.21111 0.30798 0.21019 0.30694 0.20926 C 0.30538 0.20764 0.30382 0.20602 0.30225 0.20463 C 0.29843 0.20116 0.29357 0.19769 0.28923 0.19514 C 0.2875 0.19398 0.28559 0.19306 0.2835 0.19213 C 0.28211 0.19144 0.28055 0.19121 0.27882 0.19051 C 0.26562 0.19167 0.2526 0.19236 0.23941 0.19352 C 0.23784 0.19352 0.23628 0.19445 0.23472 0.19514 C 0.21857 0.20232 0.23125 0.19792 0.21163 0.20926 C 0.20885 0.21065 0.2059 0.21204 0.2033 0.21389 C 0.19896 0.2169 0.1901 0.225 0.18593 0.2294 C 0.16823 0.24792 0.17934 0.23843 0.16736 0.24792 C 0.16632 0.25 0.16545 0.25255 0.16389 0.25417 C 0.15659 0.2625 0.16007 0.24931 0.15225 0.26644 C 0.14791 0.27616 0.15034 0.27223 0.14531 0.27894 C 0.14461 0.28148 0.14409 0.28426 0.14305 0.28681 C 0.13125 0.31273 0.14566 0.27454 0.13368 0.30371 C 0.13073 0.31088 0.13159 0.3132 0.12899 0.32084 C 0.12187 0.3419 0.12934 0.30996 0.11979 0.34398 C 0.11562 0.35857 0.11857 0.35324 0.11284 0.36111 C 0.10382 0.39074 0.11718 0.34468 0.1092 0.37824 C 0.10399 0.4007 0.10521 0.39236 0.1 0.40764 C 0.09913 0.41019 0.09843 0.41273 0.09757 0.41528 C 0.09652 0.41852 0.09514 0.42153 0.09409 0.42477 C 0.08958 0.43935 0.09461 0.42894 0.08836 0.44028 C 0.08541 0.45185 0.08975 0.43797 0.08368 0.44792 C 0.08142 0.45162 0.08055 0.45695 0.07795 0.46042 C 0.07673 0.46181 0.07534 0.4632 0.07448 0.46505 C 0.07343 0.4669 0.07326 0.46945 0.07205 0.47107 C 0.07048 0.47338 0.06823 0.47431 0.06632 0.47593 C 0.06389 0.48056 0.06441 0.48102 0.06041 0.48357 C 0.05937 0.48426 0.05798 0.48426 0.05694 0.48519 C 0.05451 0.48704 0.05225 0.48935 0.05 0.49144 L 0.03958 0.5007 C 0.03836 0.50162 0.03698 0.50232 0.03611 0.50371 C 0.03125 0.50996 0.03402 0.50741 0.02795 0.51158 C 0.02343 0.5176 0.02812 0.51204 0.02205 0.51621 C 0.02083 0.5169 0.01996 0.51875 0.01857 0.51922 C 0.01562 0.52037 0.01232 0.52037 0.00937 0.52084 C 3.33333E-6 0.525 0.00955 0.52107 -0.01042 0.52547 C -0.03507 0.53079 -0.01511 0.52685 -0.07084 0.52848 C -0.08212 0.53148 -0.07865 0.53125 -0.09653 0.52848 C -0.09809 0.52824 -0.10695 0.52593 -0.11042 0.52385 C -0.11198 0.52292 -0.11354 0.52176 -0.11511 0.52084 C -0.1224 0.51644 -0.12118 0.5169 -0.12674 0.51459 C -0.1283 0.5125 -0.12969 0.51019 -0.13143 0.50834 C -0.13247 0.50718 -0.13386 0.50648 -0.1349 0.50533 C -0.14184 0.49723 -0.13664 0.50047 -0.14306 0.49746 C -0.14375 0.49537 -0.1441 0.49306 -0.14532 0.49144 C -0.14653 0.48959 -0.14844 0.48935 -0.15 0.4882 C -0.15122 0.48727 -0.15226 0.48611 -0.15348 0.48519 C -0.15539 0.48125 -0.15677 0.47894 -0.15816 0.47431 C -0.15938 0.46968 -0.16164 0.46042 -0.16164 0.46065 C -0.16198 0.45556 -0.16268 0.45116 -0.16268 0.4463 C -0.16268 0.41852 -0.16285 0.39051 -0.16164 0.36273 C -0.16129 0.35787 -0.15886 0.35348 -0.15816 0.34861 C -0.15764 0.34607 -0.15729 0.34352 -0.15695 0.34098 C -0.15608 0.3331 -0.1566 0.32755 -0.15348 0.32084 C -0.15261 0.31898 -0.15122 0.3176 -0.15 0.31621 C -0.14914 0.31366 -0.14844 0.31111 -0.14757 0.30834 C -0.14723 0.30695 -0.14705 0.30533 -0.14653 0.30371 C -0.14549 0.30116 -0.14427 0.29838 -0.14306 0.29607 C -0.14202 0.29422 -0.14045 0.29306 -0.13959 0.29144 C -0.13802 0.28843 -0.13733 0.28496 -0.13594 0.28195 C -0.13316 0.2757 -0.12986 0.26968 -0.12674 0.26343 C -0.12292 0.25579 -0.11962 0.24746 -0.11511 0.24028 C -0.11129 0.23403 -0.10677 0.22801 -0.10348 0.22153 C -0.10191 0.21852 -0.10035 0.21551 -0.09879 0.21227 C -0.09757 0.20973 -0.09653 0.20695 -0.09532 0.20463 C -0.09306 0.20023 -0.09011 0.19676 -0.08837 0.19213 C -0.08282 0.17732 -0.08646 0.18241 -0.079 0.175 C -0.07865 0.17361 -0.07865 0.17176 -0.07795 0.17037 C -0.07691 0.16852 -0.07552 0.16736 -0.07448 0.16574 C -0.07275 0.1632 -0.07118 0.16088 -0.06979 0.1581 C -0.06615 0.1507 -0.0691 0.15232 -0.06389 0.1456 C -0.06302 0.14422 -0.06164 0.14352 -0.06042 0.1426 C -0.05782 0.13797 -0.05469 0.13357 -0.05226 0.12848 C -0.05157 0.12709 -0.05087 0.12547 -0.05 0.12385 C -0.04844 0.1213 -0.0467 0.11898 -0.04532 0.11621 C -0.04445 0.11435 -0.0441 0.11181 -0.04306 0.10996 C -0.04202 0.1081 -0.04045 0.10718 -0.03959 0.10533 C -0.0382 0.10301 -0.03716 0.10023 -0.03611 0.09746 C -0.03525 0.09607 -0.03438 0.09445 -0.03368 0.09283 C -0.03282 0.09098 -0.03212 0.08889 -0.03143 0.08681 C -0.03091 0.08519 -0.03091 0.08357 -0.03021 0.08218 C -0.02969 0.08079 -0.02865 0.0801 -0.02795 0.07894 C -0.02709 0.07685 -0.02622 0.075 -0.02552 0.07269 C -0.02379 0.0669 -0.02518 0.06806 -0.02205 0.06181 C -0.02153 0.06065 -0.02049 0.05996 -0.01979 0.0588 C -0.01823 0.05371 -0.01719 0.04815 -0.01511 0.04329 C -0.01372 0.04005 -0.01042 0.03334 -0.00938 0.0294 C -0.00868 0.02732 -0.00886 0.02523 -0.00816 0.02315 C -0.00764 0.02153 -0.00643 0.02014 -0.00573 0.01852 C -0.00486 0.01551 -0.00434 0.01227 -0.00348 0.00926 C -0.00278 0.00672 -0.00174 0.00417 -0.00122 0.00139 C -0.00087 -2.96296E-6 -0.00018 0.00023 3.33333E-6 -2.96296E-6 Z " pathEditMode="relative" rAng="0" ptsTypes="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46" dur="30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89" y="18611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162 L 0.00052 0.00162 C -0.00035 -0.00324 -0.00174 -0.00764 -0.00174 -0.0125 C -0.00278 -0.07871 -0.00625 -0.06273 0.00052 -0.09005 C 0.00086 -0.09352 0.00086 -0.09722 0.00173 -0.1007 C 0.00208 -0.10255 0.00364 -0.10371 0.00399 -0.10556 C 0.00486 -0.10903 0.00451 -0.11273 0.0052 -0.11621 C 0.00555 -0.11852 0.00677 -0.12037 0.00746 -0.12246 C 0.00798 -0.12408 0.00816 -0.1257 0.00868 -0.12709 C 0.00954 -0.12963 0.01354 -0.13634 0.01441 -0.13797 C 0.01614 -0.14097 0.0184 -0.1463 0.02031 -0.14884 C 0.02118 -0.15023 0.02274 -0.1507 0.02378 -0.15185 C 0.02517 -0.15371 0.02586 -0.15625 0.02725 -0.1581 C 0.03576 -0.16945 0.03003 -0.16019 0.03645 -0.16736 C 0.03784 -0.16875 0.03871 -0.17084 0.0401 -0.17199 C 0.04253 -0.17454 0.04531 -0.17547 0.04809 -0.17685 C 0.04965 -0.17824 0.05086 -0.18102 0.05277 -0.18148 C 0.05451 -0.18172 0.05642 -0.18009 0.05746 -0.17824 C 0.05885 -0.17616 0.0592 -0.17315 0.05972 -0.1706 C 0.06024 -0.16852 0.06059 -0.16644 0.06093 -0.16435 C 0.06423 -0.14884 0.05972 -0.17292 0.06336 -0.15347 C 0.0625 -0.14236 0.06371 -0.1382 0.05868 -0.13033 C 0.05729 -0.12824 0.05555 -0.12709 0.05399 -0.1257 C 0.04514 -0.10579 0.05677 -0.12986 0.04461 -0.11158 C 0.04323 -0.10949 0.0427 -0.10602 0.04114 -0.10394 C 0.03958 -0.10185 0.03715 -0.10116 0.03541 -0.09931 C 0.03368 -0.09746 0.03246 -0.09491 0.03073 -0.09306 C 0.02847 -0.09074 0.02604 -0.08912 0.02378 -0.08681 C 0.02239 -0.08542 0.02152 -0.08357 0.02031 -0.08218 C 0.01753 -0.07917 0.01059 -0.07176 0.00746 -0.06991 C -0.01181 -0.05741 -0.00695 -0.06111 -0.02153 -0.05579 C -0.02709 -0.05394 -0.0323 -0.05 -0.03785 -0.04954 L -0.05764 -0.04815 C -0.07466 -0.04861 -0.09167 -0.04838 -0.10886 -0.04954 C -0.11164 -0.04977 -0.11424 -0.05185 -0.11684 -0.05278 C -0.12084 -0.05394 -0.12466 -0.0544 -0.12848 -0.05579 C -0.13195 -0.05718 -0.14566 -0.06459 -0.14827 -0.06667 C -0.15157 -0.06922 -0.15434 -0.07315 -0.15764 -0.07593 C -0.15955 -0.07778 -0.16164 -0.07871 -0.16337 -0.08056 C -0.16598 -0.08334 -0.16789 -0.08704 -0.17032 -0.09005 C -0.17535 -0.09584 -0.18125 -0.10023 -0.18559 -0.10695 C -0.18941 -0.1132 -0.19375 -0.11898 -0.19705 -0.1257 C -0.20886 -0.14815 -0.20452 -0.13866 -0.21111 -0.15347 C -0.21146 -0.15672 -0.21164 -0.15972 -0.21233 -0.16273 C -0.21285 -0.16597 -0.21389 -0.16898 -0.21459 -0.17199 C -0.21511 -0.17454 -0.21528 -0.17732 -0.2158 -0.17986 C -0.21493 -0.19792 -0.21441 -0.21597 -0.21337 -0.23403 C -0.2132 -0.23866 -0.21111 -0.24722 -0.2099 -0.25116 C -0.20851 -0.25556 -0.20504 -0.26412 -0.20296 -0.26829 C -0.2 -0.27408 -0.19775 -0.28079 -0.19358 -0.28519 C -0.18004 -0.29977 -0.19584 -0.28241 -0.18195 -0.29931 C -0.17986 -0.30185 -0.17726 -0.30417 -0.175 -0.30695 C -0.17327 -0.30926 -0.17223 -0.3125 -0.17032 -0.31482 C -0.16823 -0.31713 -0.16563 -0.31852 -0.16337 -0.32084 C -0.154 -0.33125 -0.15921 -0.33218 -0.14358 -0.34097 C -0.14098 -0.34259 -0.1382 -0.34398 -0.13559 -0.3456 C -0.13316 -0.34722 -0.13091 -0.34908 -0.12848 -0.35047 C -0.12552 -0.35185 -0.1224 -0.35255 -0.11927 -0.35347 C -0.11042 -0.35579 -0.10139 -0.35695 -0.09254 -0.35972 C -0.07552 -0.36459 -0.08559 -0.3625 -0.06233 -0.36435 C -0.05139 -0.3632 -0.04063 -0.3625 -0.02969 -0.36111 C -0.02709 -0.36088 -0.02483 -0.35857 -0.02275 -0.35648 C -0.02118 -0.35509 -0.01962 -0.35347 -0.01806 -0.35185 C -0.01441 -0.34838 -0.01424 -0.34931 -0.01111 -0.34422 C -0.01025 -0.34283 -0.00973 -0.34097 -0.00886 -0.33959 C 0.00156 -0.32107 -0.00278 -0.33195 0.00277 -0.31482 C 0.00329 -0.31158 0.00364 -0.30857 0.00399 -0.30533 C 0.00503 -0.29607 0.00538 -0.29167 0.00625 -0.28218 C 0.0059 -0.26759 0.00573 -0.25324 0.0052 -0.23866 C 0.00503 -0.23357 0.0052 -0.22824 0.00399 -0.22315 C 0.00208 -0.21459 -0.00174 -0.20695 -0.00417 -0.19838 C -0.01111 -0.17384 -0.00348 -0.19537 -0.01233 -0.17986 C -0.01337 -0.17801 -0.01355 -0.17547 -0.01459 -0.17361 C -0.01858 -0.16667 -0.01927 -0.16736 -0.025 -0.16435 C -0.02622 -0.16273 -0.02726 -0.16088 -0.02865 -0.15972 C -0.03334 -0.15533 -0.03802 -0.15371 -0.04375 -0.15185 C -0.04966 -0.15 -0.06111 -0.14676 -0.06684 -0.14584 C -0.07084 -0.14491 -0.07466 -0.14468 -0.07848 -0.14422 C -0.10018 -0.14584 -0.11059 -0.14074 -0.12622 -0.15185 C -0.12865 -0.15371 -0.13091 -0.15602 -0.13316 -0.1581 C -0.1375 -0.1625 -0.14358 -0.16991 -0.14723 -0.17523 C -0.15 -0.17963 -0.15278 -0.18426 -0.15521 -0.18912 C -0.15782 -0.19375 -0.15973 -0.19861 -0.16233 -0.20301 C -0.1849 -0.24259 -0.15556 -0.18611 -0.17743 -0.23102 C -0.18264 -0.2419 -0.18959 -0.25162 -0.19358 -0.26366 C -0.19671 -0.27246 -0.20174 -0.28658 -0.20417 -0.29607 C -0.20591 -0.30324 -0.2073 -0.31065 -0.20868 -0.31783 C -0.20921 -0.32292 -0.20955 -0.32824 -0.2099 -0.33334 C -0.21042 -0.33959 -0.21042 -0.34584 -0.21111 -0.35185 C -0.21164 -0.3581 -0.21268 -0.36435 -0.21337 -0.3706 C -0.21268 -0.40093 -0.21285 -0.43148 -0.21111 -0.46204 C -0.21077 -0.46644 -0.20921 -0.4706 -0.20764 -0.47431 C -0.19688 -0.50047 -0.20296 -0.48658 -0.19358 -0.49769 C -0.19167 -0.5 -0.18993 -0.50301 -0.18785 -0.50533 C -0.18577 -0.50787 -0.17969 -0.51343 -0.17743 -0.51459 C -0.17101 -0.51806 -0.16216 -0.5213 -0.15521 -0.52384 C -0.14792 -0.52338 -0.14046 -0.52361 -0.13316 -0.52246 C -0.13108 -0.52199 -0.12934 -0.52037 -0.12743 -0.51922 C -0.12587 -0.51829 -0.12101 -0.51574 -0.12275 -0.51621 C -0.12743 -0.51713 -0.13212 -0.51783 -0.13664 -0.51922 C -0.13959 -0.52037 -0.14427 -0.52199 -0.14723 -0.52246 C -0.15174 -0.52315 -0.15643 -0.52338 -0.16111 -0.52384 C -0.24584 -0.52014 -0.20695 -0.52616 -0.2599 -0.51459 C -0.26493 -0.51366 -0.27014 -0.51343 -0.275 -0.51158 C -0.2849 -0.50787 -0.28907 -0.50672 -0.29827 -0.50232 C -0.30226 -0.50023 -0.30625 -0.49861 -0.3099 -0.49607 C -0.31476 -0.49283 -0.31945 -0.48935 -0.32379 -0.48519 C -0.33368 -0.47593 -0.33507 -0.47084 -0.34254 -0.45741 C -0.34618 -0.44236 -0.35122 -0.42477 -0.35174 -0.40926 C -0.35209 -0.39792 -0.35087 -0.38634 -0.34948 -0.37523 C -0.34896 -0.37084 -0.34775 -0.36644 -0.34601 -0.36273 C -0.33768 -0.34514 -0.33056 -0.33611 -0.31684 -0.32547 C -0.30834 -0.31898 -0.29948 -0.3125 -0.29011 -0.30857 C -0.27761 -0.30324 -0.26459 -0.30116 -0.25174 -0.29769 C -0.24757 -0.29861 -0.24306 -0.29861 -0.23907 -0.3007 C -0.23611 -0.30232 -0.23403 -0.30556 -0.23195 -0.30857 C -0.23021 -0.31134 -0.22882 -0.31459 -0.22743 -0.31783 C -0.22153 -0.33056 -0.22292 -0.32755 -0.21927 -0.34259 C -0.21858 -0.35232 -0.2165 -0.37755 -0.21684 -0.38449 C -0.21841 -0.40625 -0.22431 -0.41968 -0.23195 -0.43866 C -0.23438 -0.44468 -0.25469 -0.49792 -0.2658 -0.50533 C -0.26719 -0.50648 -0.26893 -0.50741 -0.27032 -0.50857 C -0.2724 -0.50996 -0.27414 -0.51181 -0.27622 -0.5132 C -0.27813 -0.51435 -0.28004 -0.51528 -0.28195 -0.51621 C -0.29809 -0.51551 -0.32136 -0.51667 -0.33889 -0.51158 C -0.34983 -0.50834 -0.35556 -0.50533 -0.36459 -0.49769 C -0.36667 -0.49584 -0.36841 -0.49329 -0.37032 -0.49144 C -0.37309 -0.48866 -0.37605 -0.48658 -0.37848 -0.48357 C -0.38351 -0.47732 -0.38646 -0.47107 -0.39011 -0.46343 C -0.39046 -0.45972 -0.39254 -0.44121 -0.39236 -0.43866 C -0.39184 -0.4294 -0.39063 -0.41991 -0.38889 -0.41088 C -0.3882 -0.40648 -0.38733 -0.40209 -0.38542 -0.39838 C -0.379 -0.38658 -0.37431 -0.38264 -0.36563 -0.37662 C -0.35365 -0.36829 -0.34618 -0.36297 -0.33316 -0.3581 C -0.31841 -0.35255 -0.30521 -0.35047 -0.29011 -0.34722 L -0.23664 -0.34884 C -0.23473 -0.34884 -0.23282 -0.34977 -0.23091 -0.35047 C -0.20868 -0.35672 -0.23247 -0.34977 -0.20868 -0.3581 C -0.20539 -0.35926 -0.20174 -0.36019 -0.19827 -0.36111 C -0.18976 -0.36875 -0.20052 -0.35949 -0.19011 -0.36736 C -0.18889 -0.36829 -0.18525 -0.3706 -0.18664 -0.3706 C -0.18872 -0.3706 -0.19046 -0.36829 -0.19254 -0.36736 C -0.1948 -0.36621 -0.1974 -0.36597 -0.19948 -0.36435 C -0.20035 -0.36366 -0.20973 -0.35625 -0.21233 -0.35509 C -0.21493 -0.35371 -0.21771 -0.35301 -0.22032 -0.35185 C -0.22153 -0.35093 -0.22257 -0.34954 -0.22379 -0.34884 C -0.225 -0.34815 -0.22622 -0.34815 -0.22743 -0.34722 C -0.22986 -0.34537 -0.23195 -0.34306 -0.23438 -0.34097 L -0.23785 -0.33797 L -0.23785 -0.33797 " pathEditMode="relative" ptsTypes="AAAAAAAAAAAAAAAAAAAAAAAAAAAAAAAAAAAAAAAAAAAAAAAAAAAAAAAAAAAAAAAAAAAAAAAAAAAAAAAAAAAAAAAAAAAAAAAAAAAAAAAAAAAAAAAAAAAAAAAAAAAAAAAAAAAAAAAAAAAAAAAAAAAAAA">
                                      <p:cBhvr>
                                        <p:cTn id="48" dur="3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6 -0.00602 L -0.00416 -0.00602 C -0.00694 -0.0088 -0.00989 -0.01088 -0.01232 -0.01389 C -0.01389 -0.01551 -0.01458 -0.01806 -0.0158 -0.02014 C -0.01649 -0.0213 -0.01736 -0.02222 -0.01823 -0.02315 C -0.01892 -0.0257 -0.01944 -0.02847 -0.02048 -0.03102 C -0.0276 -0.04676 -0.02361 -0.03218 -0.02639 -0.04329 C -0.02673 -0.04861 -0.02743 -0.05371 -0.02743 -0.0588 C -0.0283 -0.08935 -0.02413 -0.1132 -0.02986 -0.13959 C -0.03021 -0.14097 -0.03055 -0.14259 -0.0309 -0.14422 C -0.03177 -0.15047 -0.03333 -0.16181 -0.03333 -0.16736 C -0.03333 -0.17269 -0.03333 -0.17801 -0.03211 -0.18287 C -0.03107 -0.18727 -0.0243 -0.19445 -0.0217 -0.19676 C -0.01788 -0.20023 -0.01389 -0.20301 -0.01007 -0.20625 L -0.00416 -0.21088 C 0.01389 -0.22547 -0.00885 -0.20741 0.00625 -0.21852 C 0.00816 -0.22014 0.0099 -0.22199 0.01198 -0.22315 C 0.01667 -0.22593 0.01997 -0.22662 0.02483 -0.22778 C 0.04393 -0.24074 0.01997 -0.22523 0.03872 -0.23565 C 0.04115 -0.23704 0.04341 -0.23889 0.04566 -0.24028 C 0.05122 -0.24352 0.0566 -0.24653 0.06198 -0.24954 C 0.06476 -0.25116 0.06754 -0.25255 0.07014 -0.25417 C 0.07257 -0.25579 0.07466 -0.25764 0.07709 -0.2588 C 0.07934 -0.26019 0.08195 -0.26065 0.08403 -0.26204 C 0.09236 -0.2669 0.08195 -0.26412 0.09341 -0.26829 C 0.09723 -0.26945 0.10504 -0.2713 0.10504 -0.2713 C 0.11858 -0.27037 0.13212 -0.26991 0.14566 -0.26829 C 0.14896 -0.26783 0.15191 -0.26597 0.15504 -0.26505 C 0.15886 -0.26389 0.16285 -0.2632 0.16667 -0.26204 C 0.16945 -0.26111 0.17205 -0.25996 0.17483 -0.2588 C 0.17639 -0.25834 0.17795 -0.25787 0.17952 -0.25741 C 0.18976 -0.25047 0.18629 -0.2544 0.19098 -0.24792 C 0.19271 -0.23681 0.19306 -0.23843 0.19098 -0.22315 C 0.19063 -0.21991 0.18941 -0.21713 0.18872 -0.21389 C 0.1882 -0.21134 0.18837 -0.20857 0.1875 -0.20625 C 0.18559 -0.19977 0.18334 -0.19352 0.18056 -0.1875 C 0.17795 -0.18148 0.17622 -0.17709 0.1724 -0.17199 C 0.17066 -0.16968 0.16875 -0.16759 0.16667 -0.16574 C 0.16302 -0.1625 0.16146 -0.1625 0.15729 -0.16111 C 0.14341 -0.16181 0.12934 -0.16088 0.11545 -0.16273 C 0.11285 -0.16297 0.11094 -0.16597 0.10851 -0.16736 C 0.09427 -0.1757 0.09445 -0.17269 0.07952 -0.1875 C 0.07205 -0.19491 0.06424 -0.20116 0.05729 -0.20926 C 0.04966 -0.21852 0.04219 -0.22847 0.0342 -0.23727 C 0.03021 -0.24121 0.02622 -0.24514 0.02257 -0.24954 C 0.01094 -0.26343 0.00799 -0.27014 -0.00191 -0.28843 C -0.00555 -0.29514 -0.01041 -0.30556 -0.01232 -0.3132 L -0.01475 -0.32246 C -0.0151 -0.3338 -0.01527 -0.34514 -0.0158 -0.35648 C -0.01597 -0.36019 -0.01701 -0.36389 -0.01701 -0.36736 C -0.01771 -0.41806 -0.01597 -0.46875 -0.01823 -0.51945 C -0.01857 -0.52917 -0.02257 -0.5382 -0.02517 -0.54722 C -0.02639 -0.55139 -0.02725 -0.55579 -0.02864 -0.55972 C -0.03125 -0.56644 -0.03489 -0.57176 -0.03906 -0.57685 C -0.0401 -0.57801 -0.04149 -0.57894 -0.04253 -0.57986 C -0.04444 -0.58148 -0.04635 -0.5831 -0.04843 -0.58449 C -0.05034 -0.58565 -0.05225 -0.58658 -0.05416 -0.5875 C -0.05972 -0.58658 -0.0651 -0.58588 -0.07048 -0.58449 C -0.07291 -0.5838 -0.07517 -0.58218 -0.07743 -0.58148 C -0.10034 -0.57338 -0.07482 -0.58565 -0.11232 -0.56898 C -0.13229 -0.56019 -0.13732 -0.55949 -0.15295 -0.54884 C -0.17465 -0.53449 -0.17673 -0.53426 -0.19253 -0.51783 C -0.19531 -0.51482 -0.19843 -0.51227 -0.20069 -0.50857 C -0.20885 -0.49537 -0.20989 -0.49005 -0.21458 -0.47593 C -0.21354 -0.46366 -0.21406 -0.4507 -0.21111 -0.43866 C -0.20833 -0.42709 -0.19409 -0.40949 -0.18784 -0.40162 C -0.18455 -0.39722 -0.18142 -0.39236 -0.17743 -0.38912 C -0.17274 -0.38542 -0.16753 -0.3831 -0.16232 -0.38148 C -0.12222 -0.36875 -0.12361 -0.37084 -0.08802 -0.36898 C -0.07586 -0.36968 -0.03177 -0.35139 -0.02048 -0.38148 C -0.01944 -0.38426 -0.01979 -0.3875 -0.01927 -0.39074 C -0.01892 -0.39422 -0.01857 -0.39792 -0.01823 -0.40162 C -0.01979 -0.41389 -0.02048 -0.42662 -0.02291 -0.43866 C -0.02361 -0.44283 -0.02569 -0.4463 -0.02743 -0.44954 C -0.03107 -0.45602 -0.0342 -0.46343 -0.03906 -0.46829 C -0.04514 -0.47431 -0.05382 -0.48334 -0.06007 -0.48519 C -0.08194 -0.49213 -0.07725 -0.49097 -0.10659 -0.49769 C -0.11389 -0.49931 -0.12118 -0.50093 -0.12864 -0.50232 C -0.16823 -0.50949 -0.13142 -0.50093 -0.16823 -0.51019 C -0.1934 -0.50857 -0.21857 -0.50857 -0.24375 -0.50533 C -0.24757 -0.50486 -0.25069 -0.50116 -0.25416 -0.49931 C -0.25798 -0.49699 -0.26215 -0.4956 -0.2658 -0.49306 C -0.26944 -0.49051 -0.27291 -0.48704 -0.27621 -0.4838 C -0.28073 -0.4794 -0.28507 -0.475 -0.28906 -0.46968 C -0.29687 -0.45949 -0.30347 -0.44514 -0.30885 -0.43264 C -0.30989 -0.43009 -0.31041 -0.42732 -0.31111 -0.42477 C -0.31146 -0.4206 -0.31267 -0.41644 -0.31232 -0.4125 C -0.3118 -0.40764 -0.31041 -0.40278 -0.30885 -0.39838 C -0.30642 -0.3919 -0.30451 -0.38496 -0.30069 -0.37986 C -0.29166 -0.36783 -0.2776 -0.35602 -0.26458 -0.35185 C -0.26007 -0.35047 -0.25538 -0.35093 -0.25069 -0.35047 C -0.23055 -0.35093 -0.21041 -0.35023 -0.19027 -0.35185 C -0.16475 -0.35417 -0.14982 -0.36181 -0.12621 -0.37662 C -0.11788 -0.38218 -0.10486 -0.39491 -0.09843 -0.40463 C -0.09531 -0.40926 -0.09305 -0.41505 -0.09027 -0.42014 C -0.08975 -0.42269 -0.08455 -0.44699 -0.08437 -0.45116 C -0.0842 -0.45949 -0.08402 -0.46806 -0.08559 -0.47593 C -0.08611 -0.47847 -0.08871 -0.47917 -0.09027 -0.48056 C -0.09444 -0.48426 -0.10104 -0.48912 -0.10538 -0.49144 C -0.11111 -0.49491 -0.11684 -0.49838 -0.12274 -0.5007 C -0.13923 -0.50741 -0.16736 -0.51667 -0.18559 -0.51945 C -0.19444 -0.5206 -0.20347 -0.52037 -0.21232 -0.52084 C -0.22586 -0.51945 -0.23958 -0.51945 -0.25295 -0.51621 C -0.25746 -0.51528 -0.27135 -0.50764 -0.27864 -0.50394 C -0.28021 -0.50185 -0.28159 -0.49954 -0.28316 -0.49769 C -0.28507 -0.49537 -0.2875 -0.49398 -0.28906 -0.49144 C -0.29184 -0.48681 -0.29461 -0.48172 -0.296 -0.47593 C -0.29635 -0.47431 -0.29687 -0.47292 -0.29722 -0.4713 C -0.29809 -0.46713 -0.29826 -0.46297 -0.29948 -0.45903 L -0.30191 -0.45116 C -0.30225 -0.44699 -0.30225 -0.44283 -0.30295 -0.43866 C -0.30382 -0.43357 -0.30555 -0.42847 -0.30642 -0.42315 C -0.30746 -0.41806 -0.30764 -0.41273 -0.30885 -0.40764 C -0.3092 -0.40625 -0.30972 -0.40463 -0.30989 -0.40301 C -0.31093 -0.39792 -0.31146 -0.39283 -0.31232 -0.3875 L -0.31354 -0.37986 C -0.31389 -0.36644 -0.31389 -0.35301 -0.31458 -0.33959 C -0.31475 -0.33704 -0.31684 -0.33172 -0.31805 -0.33033 C -0.33142 -0.31597 -0.31649 -0.33542 -0.32274 -0.32709 L -0.32274 -0.32709 " pathEditMode="relative" ptsTypes="AAAAAAAAAAAAAAAAAAAAAAAAAAAAAAAAAAAAAAAAAAAAAAAAAAAAAAAAAAAAAAAAAAAAAAAAAAAAAAAAAAAAAAAAAAAAAAAAAAAAAAAAAAAAAAAAAAAAAAAA">
                                      <p:cBhvr>
                                        <p:cTn id="50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0.003 L 0.00121 0.00324 C -0.00035 -0.00093 -0.00174 -0.00533 -0.00347 -0.00926 C -0.00417 -0.01088 -0.00521 -0.01227 -0.00573 -0.01389 C -0.01059 -0.02686 -0.00261 -0.00996 -0.0092 -0.02315 C -0.0099 -0.02639 -0.01059 -0.03102 -0.01163 -0.03403 C -0.01233 -0.03635 -0.0132 -0.0382 -0.01389 -0.04028 C -0.01424 -0.04445 -0.01528 -0.04862 -0.01511 -0.05278 C -0.01458 -0.06112 -0.01285 -0.06922 -0.01163 -0.07755 C -0.01129 -0.07963 -0.01111 -0.08172 -0.01042 -0.0838 C -0.00955 -0.08658 -0.00799 -0.08889 -0.00695 -0.09144 C -0.0033 -0.10093 -0.00955 -0.09098 -0.00226 -0.10394 C 0.00121 -0.10996 0.00069 -0.10718 0.00469 -0.11158 C 0.01059 -0.11806 0.00555 -0.11505 0.01163 -0.11783 C 0.01319 -0.11945 0.01476 -0.12107 0.01632 -0.12246 C 0.01788 -0.12362 0.01944 -0.12477 0.02101 -0.1257 C 0.02726 -0.1294 0.02864 -0.1294 0.03611 -0.13172 C 0.04219 -0.1338 0.04323 -0.13357 0.05 -0.13496 C 0.05243 -0.13542 0.05469 -0.13588 0.05712 -0.13635 C 0.07378 -0.13588 0.09045 -0.13658 0.10712 -0.13496 C 0.1118 -0.1345 0.11632 -0.13125 0.12101 -0.13033 C 0.12604 -0.12917 0.13108 -0.12917 0.13611 -0.12871 C 0.1408 -0.12755 0.14531 -0.12639 0.15 -0.1257 C 0.16944 -0.12246 0.16146 -0.12616 0.18142 -0.12084 C 0.18611 -0.11968 0.1908 -0.1176 0.19549 -0.11621 C 0.20121 -0.11459 0.20694 -0.11297 0.21285 -0.11158 C 0.21753 -0.11042 0.22222 -0.11019 0.22674 -0.10857 C 0.23542 -0.10556 0.24358 -0.1 0.25243 -0.09769 C 0.25625 -0.09676 0.26024 -0.09607 0.26406 -0.09468 C 0.26944 -0.0926 0.27621 -0.08797 0.28142 -0.08519 C 0.28455 -0.08357 0.28785 -0.08264 0.2908 -0.08056 C 0.29479 -0.07801 0.29844 -0.07454 0.30243 -0.0713 C 0.30885 -0.06621 0.30816 -0.06713 0.31406 -0.06042 C 0.31493 -0.0595 0.31562 -0.05857 0.31632 -0.05741 C 0.31719 -0.05602 0.31788 -0.05417 0.31875 -0.05278 C 0.3191 -0.0507 0.31944 -0.04862 0.31979 -0.04653 C 0.32014 -0.04491 0.32101 -0.04352 0.32101 -0.0419 C 0.32101 -0.03774 0.32101 -0.03334 0.31979 -0.0294 C 0.31892 -0.02639 0.31701 -0.02408 0.3151 -0.02176 C 0.30972 -0.01436 0.31042 -0.01667 0.30469 -0.0125 C 0.30347 -0.01158 0.30243 -0.00996 0.30121 -0.00926 C 0.29896 -0.00788 0.29653 -0.00718 0.29427 -0.00625 C 0.28976 -0.00417 0.28663 -0.00278 0.28142 -0.00163 C 0.27448 4.81481E-6 0.26736 0.00138 0.26059 0.00462 C 0.25781 0.00601 0.25521 0.0081 0.25243 0.00925 C 0.2434 0.01342 0.2401 0.01388 0.23142 0.01712 C 0.22882 0.01805 0.22604 0.01921 0.22326 0.02013 C 0.21719 0.02199 0.20937 0.02245 0.20347 0.02314 C 0.20156 0.02384 0.19965 0.02407 0.19774 0.02476 C 0.19653 0.02523 0.19549 0.02592 0.19427 0.02638 C 0.19236 0.02708 0.19045 0.02731 0.18837 0.028 C 0.18733 0.02893 0.18628 0.03009 0.18489 0.03101 C 0.18385 0.03171 0.18264 0.03217 0.18142 0.03263 C 0.17986 0.0331 0.1783 0.03356 0.17674 0.03402 C 0.17483 0.03472 0.17292 0.03495 0.17101 0.03564 C 0.1566 0.04097 0.17153 0.03703 0.15712 0.04027 C 0.14184 0.04699 0.15903 0.04004 0.1408 0.0449 C 0.11892 0.05069 0.15 0.04606 0.11979 0.04953 L 0.10816 0.05277 C 0.10469 0.0537 0.10121 0.05509 0.09774 0.05578 C 0.09462 0.05648 0.09149 0.05694 0.08837 0.0574 C 0.08455 0.05902 0.08073 0.06087 0.07674 0.06203 C 0.07378 0.06296 0.06024 0.06481 0.05816 0.06504 C 0.05295 0.05462 0.05642 0.06134 0.04549 0.04351 C 0.04358 0.04027 0.04132 0.0375 0.03958 0.03402 C 0.03802 0.03101 0.03663 0.02777 0.03489 0.02476 C 0.03316 0.02152 0.03073 0.01898 0.02917 0.0155 C 0.02639 0.00949 0.02448 0.003 0.02222 -0.00301 L 0.0151 -0.02176 C 0.01406 -0.02477 0.01267 -0.02778 0.01163 -0.03102 C 0.00816 -0.04213 0.0026 -0.06065 -0.00226 -0.0713 C -0.00347 -0.07385 -0.00451 -0.07663 -0.00573 -0.07917 C -0.00677 -0.08125 -0.00816 -0.08311 -0.0092 -0.08519 C -0.01007 -0.08681 -0.01094 -0.08843 -0.01163 -0.08982 C -0.0125 -0.0919 -0.01285 -0.09422 -0.01389 -0.09607 C -0.01493 -0.09792 -0.01615 -0.09931 -0.01736 -0.1007 C -0.01701 -0.10348 -0.01736 -0.10625 -0.01615 -0.10857 C -0.01545 -0.10996 -0.01389 -0.10926 -0.01267 -0.11019 C -0.00868 -0.11297 -0.00538 -0.1176 -0.00104 -0.11945 C 0.00121 -0.12038 0.00364 -0.1213 0.0059 -0.12246 C 0.00746 -0.12338 0.00885 -0.125 0.01059 -0.1257 C 0.01285 -0.12639 0.0151 -0.12663 0.01753 -0.12709 C 0.01944 -0.12825 0.02135 -0.1294 0.02326 -0.13033 C 0.02899 -0.13241 0.04271 -0.13565 0.04774 -0.13635 C 0.05243 -0.13727 0.05712 -0.13727 0.06163 -0.13797 C 0.09705 -0.14399 0.0533 -0.13889 0.0908 -0.1426 C 0.09739 -0.14422 0.10382 -0.14607 0.11059 -0.14723 C 0.13489 -0.15139 0.19201 -0.14746 0.19896 -0.14723 L 0.20816 -0.14584 C 0.21424 -0.14468 0.21979 -0.14306 0.22569 -0.14121 C 0.23455 -0.1382 0.24427 -0.13334 0.25243 -0.12871 C 0.25503 -0.12709 0.25799 -0.12593 0.26059 -0.12408 C 0.26614 -0.12014 0.27118 -0.11528 0.27674 -0.11158 C 0.28142 -0.10857 0.28646 -0.10625 0.2908 -0.10232 C 0.29305 -0.10024 0.29531 -0.09792 0.29774 -0.09607 C 0.3 -0.09445 0.30243 -0.09329 0.30469 -0.09144 C 0.30868 -0.08843 0.31632 -0.08218 0.31632 -0.08195 C 0.31753 -0.0801 0.31858 -0.07801 0.31979 -0.07593 C 0.32951 -0.06088 0.31667 -0.08334 0.32674 -0.06505 C 0.32969 -0.05 0.32621 -0.06899 0.32917 -0.05116 C 0.33142 -0.03727 0.32917 -0.05394 0.33142 -0.03565 C 0.33177 -0.0294 0.33212 -0.02315 0.33264 -0.01713 C 0.33333 -0.00973 0.33489 0.00462 0.33489 0.00486 C 0.3375 0.0581 0.33767 0.04884 0.33385 0.13495 C 0.33333 0.14375 0.3316 0.15254 0.33038 0.16134 C 0.32656 0.18587 0.32708 0.17754 0.32222 0.203 C 0.32083 0.20972 0.32014 0.21666 0.31875 0.22337 C 0.3151 0.23958 0.31319 0.24166 0.30816 0.2574 C 0.30608 0.26412 0.30451 0.27083 0.30243 0.27754 C 0.30087 0.28217 0.29896 0.2868 0.29774 0.29143 C 0.29514 0.30162 0.2941 0.31273 0.2908 0.32245 C 0.28611 0.33657 0.28003 0.35555 0.27448 0.36759 C 0.2691 0.37939 0.26458 0.39212 0.25816 0.40324 C 0.25208 0.41388 0.24479 0.42407 0.23958 0.43564 C 0.23264 0.45069 0.22917 0.45995 0.21875 0.47453 C 0.21562 0.47847 0.21233 0.48402 0.20816 0.4868 C 0.20469 0.48935 0.19861 0.48935 0.19549 0.48958 C 0.19305 0.49097 0.1908 0.49236 0.18837 0.49305 C 0.17587 0.49699 0.18455 0.49143 0.17101 0.49768 C 0.16823 0.49884 0.16562 0.50069 0.16285 0.50231 C 0.15989 0.50347 0.1566 0.50439 0.15347 0.50532 C 0.15087 0.50625 0.14809 0.50717 0.14549 0.5081 C 0.1434 0.50949 0.14167 0.51087 0.13958 0.51157 C 0.13663 0.51273 0.13333 0.51273 0.13038 0.51319 C 0.1276 0.51273 0.12483 0.5125 0.12222 0.51157 C 0.12101 0.51134 0.11979 0.51064 0.11875 0.50995 C 0.10434 0.50254 0.10799 0.50439 0.09305 0.49467 C 0.0908 0.49305 0.08819 0.49212 0.08611 0.48958 C 0.07569 0.47939 0.08003 0.48356 0.07326 0.47754 C 0.07257 0.47569 0.0717 0.47453 0.07101 0.47291 C 0.06875 0.46712 0.06858 0.46458 0.06753 0.45902 C 0.06788 0.44143 0.06805 0.42384 0.06875 0.40625 C 0.06875 0.40416 0.06927 0.40208 0.06979 0.4 C 0.07135 0.39537 0.07326 0.39467 0.07569 0.39074 C 0.07656 0.38935 0.07708 0.3875 0.07795 0.38611 C 0.07899 0.38425 0.08038 0.3831 0.08142 0.38148 C 0.08351 0.37847 0.08524 0.375 0.08733 0.37222 C 0.08906 0.36944 0.09132 0.36712 0.09305 0.36435 C 0.12726 0.31481 0.07257 0.39166 0.10816 0.34421 C 0.11146 0.33981 0.11406 0.33425 0.11753 0.33032 C 0.12066 0.32615 0.12448 0.32314 0.12795 0.31944 C 0.15104 0.29398 0.11858 0.32615 0.15937 0.2868 C 0.16319 0.2831 0.16684 0.27893 0.17101 0.27592 C 0.17535 0.27291 0.17969 0.27013 0.18385 0.26666 C 0.19236 0.25972 0.20035 0.25092 0.20937 0.2449 C 0.21406 0.24189 0.21875 0.23912 0.22326 0.23564 C 0.23281 0.2287 0.24167 0.2206 0.25121 0.21388 L 0.28489 0.19074 C 0.29114 0.18657 0.29705 0.18171 0.30364 0.17824 C 0.31128 0.17384 0.31927 0.1706 0.32674 0.16597 C 0.33507 0.16064 0.3434 0.15532 0.35121 0.14884 C 0.35434 0.14606 0.35729 0.14328 0.36059 0.1412 C 0.36389 0.13865 0.36753 0.13726 0.37101 0.13495 C 0.37656 0.13101 0.38212 0.12708 0.38733 0.12245 L 0.40816 0.10393 C 0.41042 0.10162 0.42187 0.09189 0.42326 0.09004 C 0.42674 0.08541 0.43003 0.08148 0.43264 0.07592 C 0.4401 0.06041 0.43229 0.07175 0.43958 0.06203 C 0.4408 0.05902 0.44184 0.05578 0.44305 0.05277 C 0.4441 0.05 0.44566 0.04768 0.44653 0.0449 C 0.44844 0.03981 0.4493 0.03449 0.45121 0.02939 C 0.45469 0.02013 0.45521 0.01944 0.45816 0.00925 C 0.46024 0.00254 0.46406 -0.01088 0.46406 -0.01065 C 0.46441 -0.01551 0.46528 -0.02014 0.46528 -0.02477 C 0.46528 -0.03056 0.46458 -0.03612 0.46406 -0.0419 C 0.46354 -0.047 0.46198 -0.05186 0.45937 -0.05579 C 0.45816 -0.05788 0.4566 -0.0595 0.45469 -0.06042 C 0.45312 -0.06135 0.43871 -0.06343 0.43837 -0.06366 L 0.33611 -0.06204 C 0.33264 -0.06204 0.32899 -0.06181 0.32569 -0.06042 C 0.32239 -0.05926 0.31962 -0.05602 0.31632 -0.05417 C 0.31406 -0.05301 0.30677 -0.0507 0.30364 -0.04954 C 0.29687 -0.04375 0.30121 -0.04769 0.2908 -0.03727 C 0.28924 -0.03565 0.28733 -0.0345 0.28611 -0.03264 C 0.2776 -0.01829 0.28524 -0.03149 0.27674 -0.01551 C 0.27569 -0.01343 0.2743 -0.01158 0.27326 -0.00926 C 0.26927 0.00046 0.27014 0.00208 0.26753 0.0125 C 0.26649 0.01666 0.2651 0.0206 0.26406 0.02476 C 0.26111 0.04791 0.26476 0.01898 0.26163 0.0449 C 0.25851 0.07291 0.26267 0.03356 0.25937 0.06504 C 0.25989 0.08194 0.2592 0.09606 0.26163 0.11157 C 0.26441 0.12847 0.26354 0.12083 0.26875 0.13958 C 0.27187 0.15138 0.27309 0.16435 0.27795 0.17523 C 0.28524 0.19143 0.28854 0.19814 0.29549 0.21712 C 0.29722 0.22199 0.29809 0.22754 0.3 0.23263 C 0.30208 0.2375 0.30503 0.24166 0.30712 0.24652 C 0.30903 0.25138 0.30972 0.25717 0.31163 0.26203 C 0.31597 0.27222 0.32135 0.28125 0.32569 0.29143 C 0.3276 0.29606 0.32934 0.30092 0.33142 0.30555 C 0.33403 0.31087 0.33733 0.3155 0.33958 0.32106 C 0.34167 0.32592 0.34236 0.33148 0.34427 0.33657 C 0.34635 0.34166 0.34913 0.34652 0.35121 0.35208 C 0.35347 0.3574 0.35503 0.36342 0.35712 0.36898 C 0.36597 0.39259 0.37274 0.40625 0.37917 0.42939 C 0.39653 0.49212 0.37101 0.40879 0.38958 0.46828 C 0.39045 0.47291 0.39132 0.47847 0.39201 0.48379 C 0.39236 0.48773 0.39271 0.49212 0.39305 0.49606 C 0.3934 0.49976 0.39392 0.50347 0.39427 0.50694 C 0.39323 0.51689 0.39358 0.5199 0.38958 0.52847 C 0.38871 0.53032 0.38715 0.53171 0.38611 0.5331 C 0.38524 0.53472 0.38472 0.53657 0.38385 0.53773 C 0.38055 0.54328 0.37187 0.55254 0.36875 0.55509 C 0.36632 0.55625 0.36406 0.5581 0.36163 0.55972 C 0.35868 0.56087 0.35243 0.56273 0.35243 0.56319 C 0.34167 0.5618 0.31094 0.56087 0.29549 0.55625 C 0.29028 0.55509 0.28542 0.55162 0.28038 0.55046 C 0.26597 0.54606 0.25121 0.54513 0.23733 0.53958 C 0.18316 0.51712 0.24844 0.54513 0.20469 0.52384 C 0.19983 0.52175 0.19444 0.5206 0.18958 0.51736 C 0.18108 0.51273 0.16267 0.49328 0.15816 0.48842 C 0.15469 0.48402 0.15156 0.47939 0.14774 0.47569 C 0.1441 0.47245 0.13976 0.47013 0.13611 0.46643 C 0.13264 0.46319 0.13021 0.4581 0.12674 0.45439 C 0.12361 0.45069 0.11979 0.44837 0.11632 0.4449 C 0.11285 0.44166 0.10955 0.4375 0.1059 0.43425 C 0.09167 0.42106 0.09601 0.4287 0.08264 0.4125 C 0.07587 0.40393 0.06944 0.3949 0.06285 0.38611 C 0.06007 0.3824 0.05712 0.37916 0.05469 0.375 C 0.04549 0.35972 0.03264 0.33796 0.02326 0.32569 C 0.01597 0.31574 0.0092 0.30509 0.00121 0.29606 C -0.0066 0.28726 -0.01424 0.27847 -0.02205 0.2699 C -0.03507 0.25532 -0.0382 0.25625 -0.05 0.23263 C -0.05156 0.22939 -0.05313 0.22638 -0.05451 0.22337 C -0.05573 0.22083 -0.05677 0.21805 -0.05816 0.2155 C -0.06094 0.21018 -0.06476 0.20555 -0.06736 0.2 C -0.09913 0.13495 -0.04896 0.23078 -0.07899 0.1706 C -0.08142 0.1655 -0.08472 0.16157 -0.08715 0.15671 C -0.08889 0.15324 -0.08976 0.14884 -0.09184 0.14583 C -0.09497 0.1405 -0.09913 0.1368 -0.10226 0.13171 L -0.10695 0.12384 C -0.10729 0.12245 -0.10747 0.12083 -0.10816 0.11921 C -0.10903 0.11689 -0.11302 0.10995 -0.11389 0.10856 C -0.11545 0.10532 -0.11649 0.10162 -0.11858 0.0993 L -0.12552 0.09004 C -0.12674 0.08842 -0.12813 0.08703 -0.12899 0.08518 C -0.12986 0.08379 -0.13038 0.08194 -0.13125 0.08055 C -0.13264 0.0787 -0.13455 0.07777 -0.13594 0.07592 C -0.13924 0.07199 -0.14219 0.06782 -0.14531 0.06365 C -0.14601 0.0625 -0.1467 0.06134 -0.14757 0.06041 C -0.14879 0.05949 -0.15 0.05856 -0.15104 0.0574 C -0.15816 0.04953 -0.1507 0.05532 -0.1592 0.04953 C -0.16233 0.03726 -0.16198 0.04351 -0.16042 0.03101 C -0.16076 0.0243 -0.16076 0.01759 -0.16163 0.01087 C -0.16198 0.00671 -0.16129 0.00092 -0.16389 -0.00163 L -0.16736 -0.00463 L -0.16962 -0.00463 " pathEditMode="relative" rAng="0" ptsTypes="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52" dur="3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53" y="20394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7 0.00301 L -0.00157 0.00301 C -0.00035 0.00717 0.00086 0.01134 0.00191 0.01551 C 0.00243 0.01713 0.00243 0.01875 0.00312 0.02014 C 0.00607 0.02592 0.00711 0.02453 0.01128 0.02801 C 0.01284 0.02939 0.01423 0.03148 0.01597 0.03264 C 0.01996 0.03541 0.02343 0.03564 0.0276 0.03727 C 0.02986 0.03819 0.03229 0.03912 0.03455 0.04027 C 0.0592 0.05208 0.02986 0.03889 0.05191 0.04814 C 0.05555 0.04953 0.05885 0.05162 0.0625 0.05277 C 0.0651 0.0537 0.06788 0.05347 0.07066 0.05416 C 0.07378 0.05509 0.07673 0.05648 0.07986 0.0574 C 0.08264 0.0581 0.08524 0.05833 0.08802 0.05902 C 0.08993 0.05926 0.09184 0.06018 0.09392 0.06041 C 0.1 0.06134 0.10625 0.06157 0.1125 0.06203 C 0.121 0.06157 0.12951 0.06134 0.13802 0.06041 C 0.14184 0.06018 0.14271 0.05833 0.14618 0.0574 C 0.14843 0.05671 0.15086 0.05625 0.15312 0.05578 C 0.17621 0.0456 0.14774 0.05879 0.16475 0.04953 C 0.16892 0.04745 0.17343 0.0456 0.1776 0.04352 C 0.17916 0.04259 0.18055 0.0412 0.18229 0.04027 C 0.18611 0.03819 0.19045 0.0375 0.19392 0.03402 C 0.19548 0.03264 0.19687 0.03078 0.19843 0.02939 C 0.20156 0.02708 0.20538 0.02662 0.20781 0.02338 C 0.20937 0.02129 0.21076 0.01875 0.2125 0.01713 C 0.21701 0.0125 0.22291 0.01041 0.22639 0.00463 C 0.23055 -0.00209 0.23316 -0.00672 0.23802 -0.0125 C 0.24218 -0.01713 0.24652 -0.02176 0.25086 -0.02639 L 0.26475 -0.0419 C 0.27031 -0.04792 0.27396 -0.05093 0.27882 -0.0588 C 0.28177 -0.06412 0.28576 -0.06852 0.28802 -0.07431 C 0.29305 -0.08797 0.29253 -0.0882 0.30312 -0.10232 C 0.32257 -0.12824 0.29809 -0.09607 0.31718 -0.11945 C 0.31961 -0.12223 0.3217 -0.1257 0.32413 -0.12871 C 0.32673 -0.13195 0.32968 -0.13473 0.33229 -0.13797 C 0.33472 -0.14098 0.33663 -0.14445 0.33923 -0.14723 C 0.34375 -0.15232 0.34843 -0.15672 0.35312 -0.16135 C 0.35816 -0.16598 0.36284 -0.16968 0.36823 -0.17361 C 0.37066 -0.17523 0.37291 -0.17662 0.37534 -0.17824 C 0.38142 -0.18287 0.38489 -0.1875 0.39271 -0.18912 L 0.39965 -0.19074 C 0.40156 -0.19167 0.40347 -0.19306 0.40555 -0.19375 C 0.41753 -0.19769 0.44062 -0.19422 0.44739 -0.19375 C 0.44965 -0.19283 0.45208 -0.19167 0.45434 -0.19074 C 0.46493 -0.18658 0.46232 -0.19144 0.47882 -0.17824 C 0.48264 -0.17523 0.48628 -0.17153 0.49045 -0.16898 C 0.49444 -0.16644 0.49896 -0.16505 0.50312 -0.16273 C 0.50781 -0.16042 0.5125 -0.15787 0.51718 -0.1551 C 0.52934 -0.14769 0.53507 -0.14236 0.54739 -0.13172 C 0.54896 -0.13033 0.55052 -0.12871 0.55208 -0.12709 C 0.55243 -0.12547 0.5526 -0.12385 0.55312 -0.12246 C 0.55382 -0.12084 0.55503 -0.11945 0.55555 -0.11783 C 0.55607 -0.11598 0.55625 -0.11366 0.55659 -0.11158 C 0.55625 -0.1007 0.55642 -0.08982 0.55555 -0.07917 C 0.55521 -0.07593 0.55382 -0.07292 0.55312 -0.06968 C 0.55156 -0.06181 0.55277 -0.06158 0.54965 -0.05417 C 0.54878 -0.05209 0.54722 -0.05023 0.54618 -0.04815 C 0.54097 -0.03681 0.54757 -0.04537 0.53802 -0.0294 C 0.53611 -0.02616 0.52916 -0.0169 0.52534 -0.01389 C 0.52152 -0.01111 0.51788 -0.00718 0.51371 -0.00625 L 0.50659 -0.00463 C 0.49896 -0.00579 0.49114 -0.00602 0.48333 -0.00764 C 0.48038 -0.00834 0.47465 -0.01505 0.47291 -0.01713 C 0.42951 -0.07176 0.49166 0.00277 0.43698 -0.06204 C 0.43333 -0.06621 0.43003 -0.07037 0.42639 -0.07431 C 0.42257 -0.07871 0.41805 -0.08172 0.41475 -0.08681 C 0.40555 -0.10116 0.40191 -0.10394 0.39739 -0.11945 C 0.39514 -0.12709 0.39149 -0.1426 0.39149 -0.1426 C 0.39271 -0.15857 0.39305 -0.17477 0.39496 -0.19074 C 0.39531 -0.19329 0.39757 -0.19468 0.39861 -0.19699 C 0.39982 -0.19977 0.40034 -0.20348 0.40208 -0.20625 C 0.40451 -0.21042 0.41198 -0.21551 0.41475 -0.21852 C 0.41701 -0.22084 0.4184 -0.22408 0.42066 -0.22639 C 0.42239 -0.22824 0.42448 -0.2294 0.42639 -0.23102 C 0.42882 -0.23311 0.43107 -0.23542 0.43333 -0.23727 C 0.43559 -0.23889 0.43802 -0.24051 0.44045 -0.2419 C 0.45086 -0.24769 0.46059 -0.25625 0.47187 -0.2588 C 0.50208 -0.26621 0.46718 -0.25834 0.49739 -0.26366 C 0.53021 -0.26922 0.49253 -0.26459 0.52534 -0.26829 L 0.66371 -0.26667 C 0.66562 -0.26667 0.67187 -0.26019 0.67291 -0.2588 C 0.67621 -0.25486 0.67916 -0.2507 0.68229 -0.24653 C 0.68871 -0.23797 0.68524 -0.24213 0.69271 -0.23403 C 0.69913 -0.25116 0.69705 -0.2419 0.69861 -0.26204 C 0.69809 -0.2676 0.69861 -0.27361 0.69739 -0.27917 C 0.6967 -0.28241 0.69114 -0.28588 0.68923 -0.28681 C 0.67673 -0.29329 0.68264 -0.28982 0.67413 -0.29306 C 0.65833 -0.29908 0.66753 -0.2963 0.65677 -0.29931 C 0.65468 -0.3007 0.65295 -0.30255 0.65086 -0.30394 C 0.64479 -0.30764 0.63889 -0.30811 0.63229 -0.31019 C 0.60659 -0.31806 0.62205 -0.31505 0.60208 -0.31783 C 0.59861 -0.31875 0.59514 -0.32014 0.59149 -0.32084 C 0.58767 -0.32176 0.58385 -0.32199 0.57986 -0.32246 L 0.56128 -0.32547 L 0.5125 -0.32408 C 0.50781 -0.32385 0.49791 -0.32061 0.49392 -0.31945 C 0.49114 -0.31852 0.48854 -0.3169 0.48576 -0.31621 C 0.46927 -0.31181 0.46736 -0.31204 0.45312 -0.31019 C 0.43455 -0.30186 0.45104 -0.30857 0.43229 -0.30232 C 0.40659 -0.29375 0.43819 -0.30417 0.41823 -0.29607 C 0.41632 -0.29537 0.41441 -0.29514 0.4125 -0.29468 C 0.40833 -0.28889 0.40955 -0.29028 0.40434 -0.28519 C 0.40312 -0.28426 0.40191 -0.28334 0.40086 -0.28218 C 0.39861 -0.27963 0.39635 -0.27639 0.39496 -0.27292 C 0.39409 -0.27037 0.39323 -0.26783 0.39271 -0.26505 C 0.39218 -0.2625 0.39201 -0.25996 0.39149 -0.25741 C 0.39132 -0.25579 0.3908 -0.25417 0.39045 -0.25278 C 0.3908 -0.24352 0.39097 -0.23403 0.39149 -0.22477 C 0.39184 -0.22107 0.39444 -0.21181 0.39496 -0.20926 C 0.39548 -0.20672 0.39566 -0.20394 0.39618 -0.20162 C 0.39722 -0.19769 0.40069 -0.19074 0.40208 -0.1875 C 0.4033 -0.18449 0.40399 -0.18102 0.40555 -0.17824 C 0.41909 -0.15232 0.40052 -0.19422 0.41475 -0.16436 C 0.43333 -0.12547 0.40069 -0.18797 0.42413 -0.14584 C 0.43003 -0.13496 0.43507 -0.12338 0.44149 -0.1132 C 0.44913 -0.10139 0.45451 -0.09352 0.46128 -0.07917 C 0.46319 -0.075 0.46475 -0.07037 0.46718 -0.06667 C 0.46944 -0.06297 0.47274 -0.06088 0.47534 -0.05741 C 0.47951 -0.05139 0.48298 -0.04491 0.48698 -0.03866 C 0.48889 -0.03565 0.49062 -0.03241 0.49271 -0.0294 C 0.50243 -0.01644 0.5033 -0.01598 0.51371 0.00301 C 0.51632 0.0081 0.51823 0.01365 0.52066 0.01852 C 0.52326 0.02384 0.52586 0.02916 0.52882 0.03402 C 0.53177 0.03935 0.53507 0.04421 0.53802 0.04953 C 0.54062 0.05416 0.54271 0.05902 0.54514 0.06365 C 0.54722 0.06782 0.55 0.07152 0.55208 0.07592 C 0.55434 0.08102 0.55573 0.08657 0.55781 0.09143 C 0.55955 0.09537 0.5618 0.09861 0.56371 0.10231 C 0.5717 0.11828 0.56771 0.11041 0.57291 0.12708 C 0.57517 0.13449 0.57986 0.14884 0.57986 0.14884 C 0.58073 0.15393 0.58576 0.18287 0.58576 0.19375 C 0.58576 0.21342 0.58559 0.2331 0.58455 0.25277 C 0.5842 0.25995 0.58107 0.27245 0.57882 0.27916 C 0.57656 0.28541 0.57413 0.29143 0.57187 0.29768 C 0.57066 0.30069 0.56979 0.30416 0.56823 0.30694 C 0.56718 0.30902 0.56597 0.31111 0.56475 0.31319 C 0.56319 0.3162 0.56093 0.32152 0.55902 0.32407 C 0.55694 0.32685 0.55451 0.32963 0.55208 0.33171 C 0.54913 0.33426 0.54479 0.33541 0.54149 0.33657 C 0.51545 0.32477 0.54461 0.3375 0.52291 0.3287 C 0.52066 0.32777 0.5184 0.32639 0.51597 0.32569 C 0.51215 0.3243 0.50816 0.32384 0.50434 0.32245 C 0.49948 0.32083 0.49618 0.31736 0.49149 0.31481 C 0.48923 0.31342 0.48698 0.31273 0.48455 0.31157 L 0.47066 0.2993 C 0.46823 0.29722 0.46562 0.2956 0.46371 0.29305 C 0.46128 0.29004 0.45902 0.2868 0.45659 0.28379 C 0.45156 0.27731 0.44826 0.27546 0.44392 0.26828 C 0.44218 0.26527 0.44097 0.2618 0.43923 0.25902 C 0.42899 0.24097 0.43507 0.25555 0.42882 0.23889 C 0.42916 0.22384 0.42899 0.19282 0.43229 0.17523 C 0.43281 0.17176 0.43472 0.16921 0.43576 0.16597 C 0.43663 0.16296 0.43698 0.15949 0.43802 0.15671 C 0.44132 0.14722 0.4408 0.15092 0.44496 0.14421 C 0.44635 0.14213 0.44722 0.13981 0.44861 0.13796 C 0.4533 0.13148 0.46232 0.12546 0.46718 0.12083 C 0.46961 0.11852 0.47152 0.11527 0.47413 0.11319 C 0.47656 0.11111 0.47968 0.11041 0.48229 0.10856 C 0.48472 0.10671 0.4868 0.10393 0.48923 0.10231 C 0.50902 0.08912 0.49965 0.09699 0.51475 0.08842 C 0.51718 0.08703 0.51944 0.08541 0.52187 0.08379 C 0.52378 0.0824 0.52552 0.08032 0.5276 0.07916 C 0.52986 0.07777 0.53229 0.07685 0.53455 0.07592 C 0.53732 0.07477 0.53993 0.07361 0.54271 0.07291 C 0.54791 0.07129 0.55937 0.07037 0.56371 0.06967 L 0.63107 0.07453 C 0.64271 0.07523 0.64843 0.07639 0.66024 0.07916 C 0.6651 0.08032 0.68333 0.08541 0.68698 0.0868 C 0.69062 0.08842 0.69375 0.09143 0.69739 0.09305 C 0.70156 0.0949 0.7059 0.09606 0.71024 0.09768 C 0.71562 0.10185 0.72205 0.10416 0.72639 0.11018 C 0.72795 0.11227 0.72951 0.11435 0.73107 0.1162 C 0.73264 0.11805 0.73437 0.11921 0.73576 0.12083 C 0.73715 0.12268 0.73802 0.125 0.73923 0.12708 C 0.74166 0.13541 0.74444 0.14352 0.74618 0.15185 L 0.75086 0.17361 C 0.75139 0.18078 0.7533 0.20046 0.7533 0.20625 C 0.7533 0.21666 0.75243 0.22615 0.74965 0.23564 C 0.74548 0.25046 0.73836 0.25764 0.7276 0.26828 C 0.72448 0.27129 0.7217 0.275 0.7184 0.27754 C 0.71232 0.28194 0.70607 0.28518 0.69965 0.28842 C 0.69392 0.2912 0.68576 0.2956 0.68003 0.29768 C 0.67656 0.29907 0.67291 0.29953 0.66944 0.30069 C 0.66093 0.3037 0.65277 0.30926 0.64392 0.31018 L 0.6125 0.31319 C 0.60573 0.31296 0.54913 0.31157 0.52986 0.30694 C 0.51545 0.3037 0.50121 0.29861 0.48698 0.29467 C 0.47951 0.29259 0.47205 0.29143 0.46475 0.28842 C 0.45972 0.28634 0.45486 0.28379 0.44965 0.28217 C 0.43767 0.27824 0.42552 0.27569 0.41371 0.27129 C 0.40937 0.26967 0.40503 0.26852 0.40086 0.26666 C 0.396 0.26458 0.39166 0.26111 0.38698 0.25902 C 0.38159 0.25648 0.37586 0.25532 0.37066 0.25277 C 0.35347 0.24444 0.33663 0.23495 0.31944 0.22639 C 0.30625 0.21967 0.28368 0.21018 0.27291 0.20301 C 0.26909 0.20046 0.26527 0.19768 0.26128 0.19537 C 0.25521 0.19189 0.24861 0.19004 0.24271 0.18611 C 0.23802 0.18287 0.23333 0.18009 0.22882 0.17685 C 0.22604 0.17477 0.22343 0.17222 0.22066 0.1706 C 0.21684 0.16828 0.21267 0.16689 0.20902 0.16435 C 0.20607 0.16227 0.20382 0.15879 0.20086 0.15671 C 0.19722 0.15393 0.19305 0.15254 0.18923 0.15046 C 0.18576 0.14838 0.18211 0.14652 0.17882 0.14421 C 0.1717 0.13958 0.16493 0.13449 0.15781 0.13032 C 0.15173 0.12662 0.14496 0.12546 0.13923 0.12083 C 0.13107 0.11435 0.13559 0.11666 0.12517 0.11481 C 0.12326 0.11365 0.12135 0.1125 0.11944 0.11157 C 0.11701 0.11064 0.11128 0.10926 0.10902 0.10856 C 0.09878 0.09953 0.1151 0.11342 0.09843 0.10231 C 0.0967 0.10115 0.09548 0.09907 0.09392 0.09768 C 0.07222 0.07847 0.10746 0.1118 0.08107 0.08518 C 0.07882 0.0831 0.07621 0.08125 0.07413 0.07916 C 0.06961 0.07453 0.06614 0.06852 0.06128 0.06504 C 0.05746 0.0625 0.0533 0.06041 0.04965 0.0574 C 0.04826 0.05625 0.04757 0.05393 0.04618 0.05277 C 0.04444 0.05092 0.04218 0.05 0.04027 0.04814 C 0.0309 0.03796 0.03871 0.04166 0.02986 0.03889 C 0.02916 0.03727 0.02864 0.03518 0.0276 0.03402 C 0.02656 0.0331 0.02517 0.03333 0.02413 0.03264 C 0.0217 0.03078 0.01944 0.02847 0.01701 0.02639 C 0.01527 0.02477 0.00416 0.01597 0.00312 0.01551 C -0.00382 0.0118 -0.0007 0.01319 -0.00608 0.01088 C -0.00573 0.00926 -0.00591 0.0074 -0.00504 0.00625 C -0.00261 0.00301 0.00208 0.00555 0.00434 0.00625 C 0.00312 0.00717 0.00139 0.00764 0.00086 0.00926 C 0.00034 0.01088 0.00156 0.0125 0.00191 0.01389 C 0.00277 0.01782 0.00312 0.02106 0.00434 0.02477 C 0.00503 0.02685 0.00607 0.02893 0.00659 0.03102 C 0.00729 0.03333 0.00868 0.04305 0.00902 0.0449 C 0.00937 0.04814 0.00955 0.05115 0.01007 0.05416 C 0.01059 0.05694 0.0118 0.05926 0.0125 0.06203 C 0.0158 0.07708 0.01111 0.06296 0.01597 0.07592 C 0.01823 0.09166 0.0158 0.07731 0.01823 0.08842 C 0.01875 0.09051 0.01892 0.09259 0.01944 0.09467 C 0.01996 0.09699 0.02239 0.1037 0.02291 0.10694 C 0.02396 0.11365 0.0243 0.12037 0.02517 0.12708 C 0.02552 0.12916 0.02604 0.13125 0.02639 0.13333 C 0.02604 0.14051 0.02586 0.14791 0.02517 0.15509 C 0.02517 0.15671 0.02482 0.15833 0.02413 0.15972 C 0.02239 0.16273 0.02083 0.1662 0.01823 0.16736 C 0.01024 0.17106 0.02014 0.16689 0.00902 0.1706 C 0.00781 0.17106 0.00659 0.17152 0.00538 0.17222 C 0.00434 0.17314 0.0033 0.175 0.00191 0.17523 C -0.00539 0.17639 -0.00504 0.17639 -0.00504 0.17222 L -0.00504 0.17222 L -0.00504 0.17222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54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-0.00417 L -0.0026 -0.00417 C 0.00052 -0.00579 0.00365 -0.00764 0.00677 -0.00903 C 0.00833 -0.00973 0.0099 -0.00973 0.01146 -0.01042 C 0.01354 -0.01181 0.01511 -0.01389 0.01719 -0.01505 C 0.02066 -0.01713 0.02431 -0.01806 0.02778 -0.01968 C 0.02969 -0.02084 0.0316 -0.02199 0.03351 -0.02292 C 0.03472 -0.02338 0.03594 -0.02361 0.03698 -0.02454 C 0.03906 -0.0257 0.04097 -0.02755 0.04288 -0.02917 C 0.04392 -0.0301 0.04514 -0.03102 0.04636 -0.03218 C 0.04879 -0.03449 0.05174 -0.03797 0.05451 -0.04005 C 0.06111 -0.04514 0.06094 -0.04236 0.0684 -0.05232 C 0.06997 -0.0544 0.0717 -0.05625 0.07309 -0.05857 C 0.07396 -0.05996 0.07431 -0.06204 0.07535 -0.0632 C 0.07674 -0.06459 0.07847 -0.06528 0.08004 -0.06621 C 0.08386 -0.07662 0.08038 -0.06899 0.08698 -0.07871 C 0.09167 -0.08565 0.09514 -0.09306 0.10087 -0.09885 C 0.10243 -0.10047 0.10434 -0.10162 0.10556 -0.10348 C 0.12535 -0.13519 0.10504 -0.10741 0.11615 -0.12223 C 0.11684 -0.12524 0.11858 -0.13241 0.11962 -0.13449 C 0.12049 -0.13635 0.12188 -0.13774 0.12309 -0.13912 C 0.12344 -0.14445 0.12361 -0.14954 0.12413 -0.15463 C 0.12431 -0.15625 0.12517 -0.15764 0.12535 -0.15926 C 0.12587 -0.16389 0.12622 -0.16875 0.12656 -0.17338 C 0.1257 -0.1919 0.12535 -0.21065 0.12413 -0.22917 C 0.12379 -0.23542 0.12292 -0.24167 0.12188 -0.24769 C 0.12136 -0.25093 0.12031 -0.25394 0.11962 -0.25695 C 0.11875 -0.26065 0.11788 -0.26436 0.11719 -0.26783 C 0.1158 -0.27616 0.11667 -0.27871 0.11372 -0.28658 C 0.11285 -0.28889 0.11129 -0.29051 0.11024 -0.29283 C 0.10886 -0.29561 0.10816 -0.29908 0.10677 -0.30209 C 0.10573 -0.30417 0.10434 -0.30602 0.1033 -0.30834 C 0.10243 -0.30973 0.10174 -0.31135 0.10087 -0.31297 C 0.09983 -0.31505 0.09896 -0.31736 0.0974 -0.31899 C 0.09462 -0.32246 0.0882 -0.32848 0.0882 -0.32848 C 0.07535 -0.32709 0.06771 -0.32616 0.05451 -0.32524 L 0.02778 -0.32385 C 0.025 -0.32269 0.02049 -0.32061 0.0184 -0.31899 C 0.01667 -0.31783 0.01511 -0.31621 0.01372 -0.31436 C 0.01059 -0.31042 0.00695 -0.30695 0.00451 -0.30209 C 0.00122 -0.29537 -0.00035 -0.29329 -0.0026 -0.28658 C -0.00347 -0.28334 -0.00434 -0.27871 -0.00486 -0.2757 C -0.00417 -0.26644 -0.00555 -0.25579 0.00087 -0.24931 C 0.00156 -0.24861 0.00764 -0.24236 0.00903 -0.24144 C 0.01129 -0.24028 0.01615 -0.23843 0.01615 -0.23843 C 0.02813 -0.23889 0.04011 -0.23866 0.05208 -0.24005 C 0.05504 -0.24028 0.06198 -0.24491 0.06493 -0.2463 C 0.06788 -0.24746 0.07118 -0.24815 0.07413 -0.24931 C 0.07622 -0.25 0.07795 -0.25162 0.08004 -0.25232 C 0.1059 -0.26181 0.06771 -0.24537 0.09392 -0.25695 C 0.09549 -0.25857 0.09688 -0.26065 0.09861 -0.26181 C 0.10243 -0.26412 0.10695 -0.26459 0.11024 -0.26783 C 0.11181 -0.26945 0.1132 -0.2713 0.11493 -0.27246 C 0.11719 -0.27431 0.11979 -0.27524 0.12188 -0.27732 C 0.12639 -0.28125 0.12743 -0.28611 0.13125 -0.29121 C 0.13247 -0.29306 0.13438 -0.29399 0.13576 -0.29584 C 0.13715 -0.29769 0.13802 -0.3 0.13924 -0.30209 C 0.14115 -0.30486 0.14323 -0.30695 0.14514 -0.30973 C 0.14688 -0.31227 0.14809 -0.31528 0.14983 -0.3176 C 0.15156 -0.31991 0.15382 -0.3213 0.15556 -0.32385 C 0.15695 -0.32547 0.15781 -0.32801 0.15903 -0.32986 C 0.16094 -0.33264 0.1632 -0.33496 0.16493 -0.33774 C 0.16979 -0.34561 0.17326 -0.35695 0.17656 -0.36551 C 0.17656 -0.36551 0.18351 -0.38426 0.18351 -0.38426 C 0.1842 -0.38727 0.18524 -0.39028 0.18576 -0.39352 C 0.18715 -0.4 0.1875 -0.40718 0.1882 -0.41366 C 0.18854 -0.4169 0.18889 -0.41991 0.18924 -0.42292 C 0.18889 -0.43172 0.18889 -0.44051 0.1882 -0.44931 C 0.18733 -0.45857 0.18524 -0.4625 0.18351 -0.47107 C 0.18299 -0.47361 0.18316 -0.47639 0.18229 -0.47871 C 0.1816 -0.48079 0.17986 -0.48172 0.17882 -0.48357 C 0.17552 -0.48866 0.17726 -0.48866 0.17309 -0.49422 C 0.17031 -0.49792 0.16719 -0.5 0.16372 -0.50209 C 0.16024 -0.50417 0.15695 -0.50672 0.1533 -0.50834 C 0.14566 -0.51181 0.13802 -0.51667 0.13004 -0.5176 C 0.11667 -0.51922 0.11684 -0.51875 0.1033 -0.52223 C 0.09774 -0.52361 0.09254 -0.5257 0.08698 -0.52686 C 0.0849 -0.52732 0.06649 -0.52986 0.06493 -0.52986 C 0.05747 -0.52894 0.05 -0.52894 0.04288 -0.52686 C 0.04063 -0.52616 0.03889 -0.52361 0.03698 -0.52223 C 0.03542 -0.52107 0.03386 -0.52014 0.03229 -0.51922 C 0.02517 -0.50486 0.03681 -0.52593 0.02413 -0.51135 C 0.02257 -0.50949 0.02205 -0.50602 0.02066 -0.50371 C 0.01823 -0.49885 0.01511 -0.49468 0.0125 -0.48959 C 0.01181 -0.4882 0.01111 -0.48658 0.01024 -0.48496 C 0.00868 -0.48241 0.00695 -0.4801 0.00556 -0.47732 C 0.00417 -0.47431 0.00313 -0.47107 0.00208 -0.46806 C -0.00295 -0.45348 -0.00191 -0.4544 -0.00608 -0.43542 L -0.00833 -0.42454 C -0.01059 -0.40301 -0.01059 -0.40741 -0.00833 -0.37338 C -0.00781 -0.36574 -0.00434 -0.35857 -0.0026 -0.35162 C -0.00156 -0.34815 -0.00121 -0.34445 -0.00017 -0.34074 C 0.00313 -0.32848 0.00382 -0.3301 0.00799 -0.3176 C 0.0092 -0.31343 0.01007 -0.30903 0.01146 -0.3051 C 0.01267 -0.30139 0.01441 -0.29792 0.01615 -0.29422 C 0.02014 -0.28565 0.02083 -0.28403 0.02656 -0.27732 C 0.0283 -0.275 0.03021 -0.27269 0.03229 -0.27107 C 0.03368 -0.26991 0.03542 -0.27014 0.03698 -0.26945 C 0.03941 -0.26852 0.04167 -0.26713 0.04392 -0.26644 C 0.04618 -0.26551 0.04861 -0.26528 0.05087 -0.26482 C 0.05295 -0.26436 0.05486 -0.26366 0.05677 -0.2632 L 0.07656 -0.26644 C 0.07917 -0.2669 0.08212 -0.2669 0.08472 -0.26783 C 0.08715 -0.26899 0.08924 -0.27107 0.09167 -0.27246 C 0.09427 -0.27431 0.09722 -0.27547 0.09983 -0.27732 C 0.10434 -0.28033 0.11528 -0.28866 0.11962 -0.29283 C 0.12309 -0.29607 0.12656 -0.29977 0.13004 -0.30348 C 0.13368 -0.30764 0.13733 -0.31158 0.14045 -0.31598 C 0.14653 -0.32454 0.15434 -0.33172 0.15799 -0.34236 C 0.16406 -0.36111 0.16024 -0.35232 0.16962 -0.36875 C 0.17101 -0.37547 0.17431 -0.38912 0.17535 -0.39653 C 0.17639 -0.40371 0.17761 -0.41829 0.17761 -0.41829 C 0.17726 -0.43172 0.17708 -0.44514 0.17656 -0.45857 C 0.17639 -0.46227 0.17656 -0.46621 0.17535 -0.46945 C 0.17483 -0.4713 0.17292 -0.4713 0.17188 -0.47269 C 0.16094 -0.48727 0.17726 -0.47037 0.1625 -0.48357 C 0.15972 -0.48588 0.15747 -0.48912 0.15451 -0.49121 C 0.15191 -0.49283 0.14497 -0.49445 0.14167 -0.49584 C 0.13924 -0.49676 0.13698 -0.49815 0.13472 -0.49908 C 0.12917 -0.50093 0.12188 -0.50232 0.11615 -0.50371 L 0.07535 -0.50209 C 0.07188 -0.50186 0.0684 -0.50139 0.06493 -0.50047 C 0.06094 -0.49931 0.05729 -0.49723 0.0533 -0.49584 C 0.04271 -0.4926 0.03837 -0.4926 0.02778 -0.49121 C 0.00417 -0.48079 0.01389 -0.48449 -0.00139 -0.47871 C -0.00608 -0.47524 -0.01198 -0.47361 -0.01528 -0.46806 C -0.01805 -0.4632 -0.02031 -0.45811 -0.02344 -0.45394 C -0.025 -0.45186 -0.02674 -0.45 -0.02812 -0.44769 C -0.02951 -0.44537 -0.03038 -0.4426 -0.0316 -0.44005 C -0.03299 -0.43727 -0.03472 -0.43496 -0.03628 -0.43218 C -0.03958 -0.40579 -0.03489 -0.43866 -0.03976 -0.41528 C -0.04028 -0.41227 -0.04028 -0.40903 -0.04097 -0.40602 C -0.04149 -0.40278 -0.04253 -0.39977 -0.04323 -0.39653 C -0.04809 -0.37246 -0.03976 -0.40764 -0.0467 -0.37963 C -0.04705 -0.37223 -0.04739 -0.36505 -0.04792 -0.35787 C -0.04809 -0.35417 -0.04896 -0.3507 -0.04896 -0.34699 C -0.04896 -0.30186 -0.04896 -0.32292 -0.04549 -0.29283 C -0.04167 -0.25787 -0.04514 -0.27917 -0.04097 -0.25232 C -0.0401 -0.24769 -0.03976 -0.24306 -0.03854 -0.23843 C -0.03594 -0.22801 -0.03229 -0.21783 -0.02934 -0.20741 C -0.02413 -0.18982 -0.02135 -0.17454 -0.01302 -0.15787 C -0.01059 -0.15324 -0.00816 -0.14861 -0.00608 -0.14375 C -0.00243 -0.13565 0.00052 -0.12686 0.00451 -0.11899 C 0.00608 -0.11598 0.00764 -0.11297 0.00903 -0.10973 C 0.01215 -0.10324 0.01302 -0.1 0.01719 -0.09422 C 0.01858 -0.09236 0.02031 -0.09121 0.02188 -0.08959 C 0.02761 -0.07709 0.02257 -0.08588 0.03125 -0.0757 C 0.03611 -0.06968 0.0382 -0.06505 0.04392 -0.06019 C 0.04688 -0.05764 0.05017 -0.05602 0.0533 -0.05394 C 0.05868 -0.05 0.06406 -0.04561 0.06962 -0.04144 C 0.07222 -0.03936 0.07465 -0.03635 0.07778 -0.03519 C 0.08038 -0.03426 0.08299 -0.03287 0.08576 -0.03218 C 0.09115 -0.03079 0.10208 -0.02917 0.10208 -0.02917 C 0.10677 -0.02963 0.11146 -0.02917 0.11615 -0.03056 C 0.11979 -0.03172 0.12309 -0.03496 0.12656 -0.03681 C 0.14236 -0.04584 0.14045 -0.04236 0.15799 -0.06019 C 0.16458 -0.0669 0.17222 -0.07176 0.17761 -0.08033 C 0.18785 -0.09607 0.18663 -0.09352 0.19861 -0.11598 C 0.20104 -0.12037 0.20382 -0.12477 0.20556 -0.12986 C 0.20799 -0.13727 0.21198 -0.14838 0.21372 -0.15625 C 0.21476 -0.16088 0.21528 -0.16551 0.21615 -0.17014 C 0.21563 -0.19445 0.21563 -0.21875 0.21493 -0.24306 C 0.21476 -0.24723 0.21441 -0.25139 0.21372 -0.25556 C 0.2125 -0.26274 0.21007 -0.26968 0.20903 -0.27732 C 0.20747 -0.29005 0.20903 -0.2838 0.20451 -0.29584 C 0.20399 -0.29792 0.20382 -0.3 0.2033 -0.30209 C 0.20087 -0.31181 0.20139 -0.30672 0.19983 -0.31436 C 0.19931 -0.31644 0.19913 -0.31852 0.19861 -0.32061 C 0.19809 -0.32269 0.19688 -0.32477 0.19636 -0.32686 C 0.19566 -0.32894 0.19583 -0.33102 0.19514 -0.33311 C 0.19462 -0.33473 0.19358 -0.33611 0.19288 -0.33774 C 0.19201 -0.33959 0.19149 -0.34213 0.19045 -0.34399 C 0.18629 -0.35093 0.18212 -0.3551 0.17656 -0.35949 C 0.17431 -0.36111 0.17205 -0.36297 0.16962 -0.36412 C 0.16771 -0.36505 0.16563 -0.36482 0.16372 -0.36551 C 0.14948 -0.37084 0.16476 -0.3676 0.14636 -0.37014 C 0.13854 -0.36968 0.13073 -0.37014 0.12309 -0.36875 C 0.1217 -0.36852 0.12083 -0.36621 0.11962 -0.36551 C 0.11649 -0.36412 0.11024 -0.3625 0.11024 -0.3625 C 0.10799 -0.36088 0.10556 -0.35926 0.1033 -0.35787 C 0.10139 -0.35672 0.09931 -0.35602 0.0974 -0.35463 C 0.09549 -0.35348 0.09375 -0.35139 0.09167 -0.35 C 0.08559 -0.3463 0.07882 -0.34399 0.07309 -0.33936 C 0.06997 -0.33658 0.06701 -0.33357 0.06372 -0.33149 C 0.06007 -0.32894 0.0559 -0.32755 0.05208 -0.32524 C 0.04583 -0.3213 0.03351 -0.31297 0.03351 -0.31297 C 0.02639 -0.30324 0.03438 -0.3132 0.02413 -0.30348 C 0.02326 -0.30278 0.02257 -0.30162 0.02188 -0.30047 C 0.02066 -0.29838 0.01945 -0.2963 0.0184 -0.29422 C 0.01754 -0.29283 0.01701 -0.29098 0.01615 -0.28959 C 0.0132 -0.28473 0.01389 -0.2882 0.01146 -0.28195 C 0.01094 -0.28033 0.01076 -0.27871 0.01024 -0.27732 C 0.00886 -0.27385 0.00642 -0.27153 0.00556 -0.26783 C 0.00486 -0.26482 0.00313 -0.25764 0.00208 -0.25556 C 0.00122 -0.25371 -0.00017 -0.25232 -0.00139 -0.25093 C -0.00208 -0.24815 -0.00312 -0.24584 -0.00364 -0.24306 C -0.00434 -0.24005 -0.00451 -0.23681 -0.00486 -0.2338 C -0.00521 -0.23125 -0.00555 -0.22871 -0.00608 -0.22593 C -0.00677 -0.2213 -0.00903 -0.21158 -0.00955 -0.20579 C -0.01007 -0.2007 -0.01024 -0.19561 -0.01059 -0.19028 C -0.0092 -0.17431 -0.0118 -0.18102 -0.00364 -0.17014 C -0.00295 -0.16922 -0.00243 -0.1676 -0.00139 -0.16713 L 0.00208 -0.16551 L 0.00208 -0.16551 " pathEditMode="relative" ptsTypes="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5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0.01134 L 0.00035 -0.01134 C 0.0125 -0.02685 0.02986 -0.04537 0.03628 -0.06736 C 0.04045 -0.08148 0.04028 -0.09722 0.04219 -0.11227 C 0.03906 -0.13241 0.03594 -0.15254 0.03281 -0.17268 C 0.03229 -0.17569 0.03281 -0.17916 0.0316 -0.18194 C 0.01649 -0.22014 0.01215 -0.25139 -0.01944 -0.26111 C -0.03819 -0.2669 -0.05747 -0.26736 -0.07656 -0.27037 C -0.08663 -0.26111 -0.10122 -0.25717 -0.10677 -0.24259 C -0.12882 -0.18426 -0.11233 -0.10463 -0.07656 -0.06273 C -0.05486 -0.0375 -0.02222 -0.03773 0.00486 -0.02546 C 0.03403 -0.0331 0.06528 -0.03194 0.09219 -0.04861 C 0.10729 -0.0581 0.11476 -0.08194 0.12465 -0.09977 C 0.14844 -0.14236 0.17066 -0.18634 0.19323 -0.23009 C 0.19479 -0.23287 0.19531 -0.23657 0.19687 -0.23935 C 0.20851 -0.25995 0.22031 -0.28032 0.23281 -0.29977 C 0.23472 -0.30278 0.23733 -0.3044 0.23976 -0.30602 C 0.2533 -0.31435 0.26701 -0.32153 0.28056 -0.3294 C 0.29566 -0.31227 0.31128 -0.29583 0.32587 -0.27824 C 0.3276 -0.27616 0.32917 -0.27338 0.32934 -0.27037 C 0.33264 -0.2287 0.33403 -0.18657 0.33628 -0.14491 C 0.31927 -0.11898 0.3099 -0.07731 0.28524 -0.06736 C 0.22483 -0.04282 0.18906 -0.19074 0.17812 -0.21759 C 0.18976 -0.24768 0.19462 -0.28449 0.21302 -0.30764 C 0.26719 -0.37569 0.29514 -0.35023 0.35608 -0.33565 C 0.40573 -0.26736 0.47396 -0.21782 0.43403 -0.09838 C 0.42257 -0.06389 0.38681 -0.05694 0.36302 -0.03634 C 0.32118 -0.04861 0.27917 -0.05972 0.2375 -0.07338 C 0.23368 -0.07477 0.2283 -0.07616 0.22708 -0.08125 C 0.21632 -0.12268 0.21076 -0.16597 0.2026 -0.20833 C 0.21806 -0.25347 0.22708 -0.30347 0.24913 -0.34328 C 0.2974 -0.43102 0.36597 -0.44004 0.43871 -0.47199 C 0.44878 -0.48171 0.4592 -0.49097 0.46892 -0.50139 C 0.46979 -0.50254 0.47101 -0.50486 0.47014 -0.50602 C 0.45035 -0.5331 0.43021 -0.55972 0.40851 -0.58356 C 0.40365 -0.58889 0.39687 -0.59004 0.39097 -0.59305 C 0.3783 -0.5993 0.36562 -0.60648 0.3526 -0.61157 C 0.34062 -0.6162 0.32847 -0.62014 0.31667 -0.62523 C 0.31198 -0.62731 0.30729 -0.62986 0.3026 -0.63148 C 0.29844 -0.63287 0.2941 -0.63356 0.28976 -0.63449 C 0.27274 -0.63889 0.28368 -0.63703 0.26649 -0.63935 C 0.24601 -0.63032 0.2276 -0.62778 0.21076 -0.61319 C 0.2092 -0.61157 0.20764 -0.61018 0.20608 -0.60856 C 0.20399 -0.60602 0.20208 -0.60347 0.20035 -0.60069 C 0.1974 -0.59629 0.19479 -0.59143 0.19219 -0.5868 C 0.17031 -0.49745 0.16667 -0.50625 0.17361 -0.39282 C 0.17691 -0.33819 0.19219 -0.23009 0.19219 -0.23009 C 0.19253 -0.19676 0.19896 -0.13356 0.18403 -0.09838 C 0.17778 -0.08356 0.16615 -0.07453 0.15729 -0.06273 C 0.13559 -0.06944 0.10469 -0.07361 0.08281 -0.09051 C 0.0783 -0.09398 0.07431 -0.09884 0.06996 -0.10301 C 0.06806 -0.1081 0.0651 -0.11273 0.06424 -0.11852 C 0.06302 -0.12616 0.06233 -0.16643 0.06424 -0.17592 C 0.06875 -0.19861 0.0816 -0.24259 0.0816 -0.24259 C 0.08368 -0.26065 0.08455 -0.26458 0.08524 -0.28287 C 0.08576 -0.30139 0.08628 -0.33866 0.08628 -0.33866 L 0.08628 -0.33866 " pathEditMode="relative" ptsTypes="AAAAAAAAAAAAAAAAAAAAAAAAAAAAAAAAAAAAAAAAAAAAAAAAAAAAAAAAA">
                                      <p:cBhvr>
                                        <p:cTn id="58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255 L -0.00052 0.00255 C -0.00052 0.00278 0.01805 0.0537 0.02725 0.05833 C 0.04253 0.06574 0.05902 0.06643 0.075 0.0706 L 0.12604 0.06759 C 0.12725 0.06736 0.12847 0.0669 0.12968 0.06597 C 0.19496 0.01829 0.17118 0.04028 0.21788 -0.01296 C 0.22066 -0.02917 0.22708 -0.04468 0.22604 -0.06111 C 0.22569 -0.06736 0.21909 -0.07292 0.21441 -0.07199 C 0.18003 -0.06597 0.17014 -0.0588 0.14826 -0.04398 C 0.13264 -0.01713 0.10729 0.00347 0.10173 0.03657 C 0.09114 0.09838 0.1427 0.18866 0.16215 0.23194 C 0.15781 0.24745 0.16145 0.27477 0.1493 0.27847 C 0.08298 0.29815 0.07725 0.25393 0.05399 0.20093 C 0.0552 0.19838 0.05555 0.19468 0.05746 0.19305 C 0.1677 0.10278 0.12395 0.13565 0.2842 0.11551 C 0.46059 0.11736 0.40764 0.16157 0.51319 0.03819 C 0.51527 0.03588 0.51562 0.03194 0.51684 0.0287 C 0.51371 -0.0162 0.51267 -0.06157 0.50746 -0.10602 C 0.50677 -0.11204 0.50312 -0.11713 0.4993 -0.12014 C 0.48541 -0.13032 0.46979 -0.13657 0.4552 -0.14491 C 0.43854 -0.11343 0.40434 -0.08889 0.4052 -0.05023 C 0.4059 -0.01296 0.39652 0.02708 0.40746 0.06134 C 0.41823 0.09537 0.44687 0.11319 0.46562 0.14051 C 0.46788 0.14375 0.47361 0.15417 0.47031 0.15278 C 0.37639 0.11412 0.28385 0.07083 0.19114 0.02731 C 0.18142 0.02268 0.17257 0.01481 0.16336 0.00856 C 0.08732 -0.14259 0.06284 -0.09468 0.14236 -0.19144 C 0.14392 -0.19306 0.14635 -0.19236 0.14826 -0.19282 L 0.31441 -0.12315 C 0.3217 -0.11991 0.33003 -0.11806 0.33541 -0.11065 C 0.35833 -0.07963 0.37725 -0.04352 0.39809 -0.00995 C 0.39739 -0.00625 0.39809 -0.00139 0.39583 0.00093 C 0.3184 0.07593 0.33958 0.06574 0.29114 0.0831 C 0.26493 0.07593 0.23368 0.08287 0.21215 0.06134 C 0.19618 0.04537 0.19739 0.01157 0.19357 -0.01458 C 0.19288 -0.01852 0.19635 -0.02315 0.1993 -0.02384 C 0.26684 -0.04051 0.33507 -0.05185 0.40277 -0.06574 C 0.40746 -0.06528 0.41336 -0.06852 0.41684 -0.06435 C 0.4901 0.0243 0.47899 0.03055 0.41684 0.17292 C 0.37309 0.27292 0.34236 0.28356 0.27378 0.33264 C 0.27274 0.33356 0.27152 0.3338 0.27031 0.33426 C 0.25937 0.33843 0.24791 0.34028 0.23767 0.34676 L 0.22257 0.35602 C 0.221 0.36227 0.22083 0.36921 0.21788 0.37454 C 0.20764 0.39398 0.20295 0.39815 0.19236 0.40856 C 0.18663 0.40185 0.18107 0.39491 0.175 0.38843 C 0.17395 0.3875 0.17257 0.38773 0.17152 0.38704 C 0.16545 0.38264 0.15989 0.37778 0.15399 0.37292 C 0.15329 0.36991 0.15104 0.3669 0.15173 0.36366 C 0.15243 0.36018 0.1559 0.3588 0.15746 0.35602 C 0.15816 0.35463 0.15833 0.35278 0.15868 0.35139 C 0.15833 0.34977 0.15781 0.34815 0.15746 0.34676 C 0.15694 0.34421 0.15642 0.33889 0.15642 0.33889 L 0.15642 0.33889 " pathEditMode="relative" ptsTypes="AAAAAAAAAAAAAAAAAAAAAAAAAAAAAAAAAAAAAAAAAAAAAAAAAAAAAAA">
                                      <p:cBhvr>
                                        <p:cTn id="60" dur="3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59259E-6 L 3.88889E-6 0.00023 L 0.03611 -0.00301 C 0.04045 -0.0037 0.04461 -0.0044 0.04878 -0.00625 C 0.05121 -0.00717 0.05364 -0.00787 0.05573 -0.00926 C 0.06302 -0.01412 0.05798 -0.01041 0.0651 -0.01713 C 0.06632 -0.01805 0.06736 -0.01944 0.06857 -0.02014 C 0.08316 -0.02754 0.06788 -0.01759 0.07795 -0.02315 C 0.07951 -0.02407 0.0809 -0.02569 0.08246 -0.02639 C 0.08628 -0.02778 0.09409 -0.0294 0.09409 -0.02916 C 0.10503 -0.02893 0.11579 -0.0287 0.12673 -0.02801 C 0.12951 -0.02778 0.13211 -0.02685 0.13489 -0.02639 L 0.14409 -0.02477 C 0.14809 -0.02315 0.15191 -0.02199 0.15573 -0.02014 C 0.15746 -0.01944 0.15885 -0.01782 0.16041 -0.01713 C 0.16302 -0.01574 0.16579 -0.01504 0.16857 -0.01389 C 0.16979 -0.01342 0.17083 -0.01273 0.17204 -0.0125 C 0.17395 -0.0118 0.17604 -0.01134 0.17795 -0.01088 C 0.17951 -0.01041 0.18107 -0.00972 0.18246 -0.00926 L 0.23715 -0.0125 C 0.24062 -0.01273 0.24427 -0.0125 0.24774 -0.01389 C 0.25607 -0.01736 0.26389 -0.02222 0.27204 -0.02639 C 0.27639 -0.02847 0.28073 -0.02986 0.28489 -0.03264 C 0.28958 -0.03565 0.29392 -0.03935 0.29878 -0.0419 C 0.30364 -0.04444 0.30902 -0.04537 0.31389 -0.04815 C 0.31875 -0.05069 0.32309 -0.05486 0.32795 -0.0574 C 0.33194 -0.05949 0.33645 -0.06018 0.34062 -0.06203 C 0.34461 -0.06389 0.34843 -0.0662 0.35225 -0.06828 C 0.35764 -0.07083 0.36319 -0.07338 0.36857 -0.07592 C 0.37586 -0.075 0.3835 -0.07546 0.39062 -0.07291 C 0.39965 -0.06967 0.40208 -0.06296 0.40816 -0.05578 C 0.41041 -0.05301 0.41284 -0.05069 0.4151 -0.04815 C 0.42274 -0.03889 0.42048 -0.03958 0.42673 -0.02315 L 0.4302 -0.01389 C 0.43159 -0.00139 0.43246 0.00579 0.43246 0.02014 C 0.43246 0.02385 0.43194 0.02755 0.43125 0.03102 C 0.43038 0.03519 0.42899 0.03935 0.42795 0.04352 C 0.4217 0.06343 0.42222 0.06621 0.41284 0.07917 C 0.40989 0.0831 0.40694 0.08704 0.40329 0.09005 C 0.39982 0.09329 0.39566 0.09491 0.39184 0.09769 C 0.38819 0.10047 0.38524 0.10463 0.38142 0.10695 C 0.37777 0.10926 0.37361 0.11042 0.36979 0.11158 C 0.35885 0.11528 0.34861 0.11644 0.33715 0.11783 L 0.32448 0.11945 C 0.31128 0.11852 0.29791 0.11898 0.28489 0.11644 C 0.27986 0.11528 0.27552 0.11111 0.27083 0.10857 C 0.26666 0.10648 0.26215 0.1051 0.25816 0.10232 C 0.2434 0.0926 0.23402 0.08704 0.22448 0.0713 C 0.21892 0.0625 0.21753 0.05533 0.21389 0.04491 C 0.2125 0.04074 0.21076 0.03681 0.2092 0.03264 C 0.20885 0.02732 0.20885 0.02222 0.20816 0.01713 C 0.20729 0.01227 0.2052 0.00787 0.20468 0.00301 C 0.20364 -0.00509 0.20382 -0.01342 0.20347 -0.02176 C 0.20538 -0.03611 0.20659 -0.05092 0.2092 -0.06504 C 0.20989 -0.06805 0.21718 -0.08541 0.21857 -0.08842 C 0.22083 -0.09305 0.22274 -0.09815 0.22552 -0.10231 C 0.23264 -0.11342 0.23871 -0.12176 0.24774 -0.1287 C 0.25329 -0.1331 0.25902 -0.13796 0.2651 -0.1412 C 0.27534 -0.14653 0.28281 -0.14722 0.29305 -0.14884 C 0.30694 -0.14838 0.321 -0.14907 0.33489 -0.14745 C 0.34201 -0.14653 0.34878 -0.14282 0.35573 -0.1412 C 0.36267 -0.13958 0.36979 -0.13958 0.37673 -0.13796 C 0.38264 -0.1368 0.40972 -0.12801 0.41614 -0.12569 C 0.42361 -0.12291 0.4309 -0.11921 0.43836 -0.11643 C 0.44323 -0.11435 0.44843 -0.11365 0.45347 -0.11157 C 0.46128 -0.10833 0.4717 -0.09977 0.47795 -0.09305 C 0.4802 -0.09051 0.48194 -0.08703 0.48368 -0.08379 C 0.48889 -0.07477 0.49149 -0.06736 0.49409 -0.05578 C 0.49583 -0.04884 0.49652 -0.04143 0.49774 -0.03403 C 0.49722 -0.02477 0.49774 -0.01528 0.49652 -0.00625 C 0.49583 -0.00162 0.49409 0.00255 0.49184 0.00625 C 0.48142 0.02315 0.47291 0.03334 0.45816 0.0419 C 0.45208 0.04537 0.44548 0.04699 0.43941 0.04954 C 0.43333 0.04908 0.42673 0.05023 0.42066 0.04815 C 0.41198 0.04491 0.40364 0.03959 0.39531 0.03403 C 0.36475 0.01366 0.33385 -0.00578 0.30468 -0.0294 C 0.15173 -0.15393 0.20625 -0.10115 0.13368 -0.17361 C 0.13055 -0.17986 0.12691 -0.18565 0.12448 -0.19236 C 0.12326 -0.19514 0.12326 -0.19838 0.12326 -0.20162 C 0.12326 -0.20694 0.12343 -0.21203 0.12448 -0.21713 C 0.125 -0.22014 0.12656 -0.22245 0.12795 -0.225 C 0.12899 -0.22708 0.13003 -0.22916 0.13142 -0.23102 C 0.1342 -0.23495 0.13941 -0.23842 0.14305 -0.24051 C 0.14913 -0.24375 0.1552 -0.24722 0.16163 -0.24977 C 0.17691 -0.25555 0.19253 -0.26065 0.20816 -0.26528 C 0.22118 -0.26898 0.23437 -0.27176 0.24774 -0.27453 C 0.26336 -0.27778 0.26944 -0.27778 0.28489 -0.27916 L 0.3151 -0.28217 C 0.32986 -0.28171 0.34461 -0.28217 0.3592 -0.28078 C 0.36111 -0.28055 0.36319 -0.27847 0.36493 -0.27754 C 0.36666 -0.27685 0.36823 -0.27662 0.36979 -0.27615 C 0.37517 -0.27083 0.38194 -0.26759 0.38611 -0.26065 C 0.3875 -0.2581 0.38906 -0.25532 0.39062 -0.25278 C 0.39253 -0.25 0.39479 -0.24791 0.39652 -0.24514 C 0.39809 -0.24213 0.3993 -0.23865 0.40104 -0.23565 C 0.40329 -0.2324 0.4059 -0.22963 0.40816 -0.22639 C 0.41059 -0.22291 0.41284 -0.21921 0.4151 -0.21551 C 0.42291 -0.20254 0.42066 -0.20416 0.42899 -0.19236 C 0.43194 -0.18796 0.43541 -0.18426 0.43836 -0.17986 C 0.44097 -0.17592 0.44253 -0.17129 0.44531 -0.16759 C 0.44843 -0.16296 0.4526 -0.15972 0.45573 -0.15509 C 0.46059 -0.14791 0.46649 -0.13703 0.47083 -0.1287 C 0.471 -0.12824 0.47639 -0.10648 0.47673 -0.10393 C 0.47691 -0.09606 0.47639 -0.08842 0.47552 -0.08055 C 0.47482 -0.07361 0.47187 -0.06227 0.46961 -0.05578 C 0.4684 -0.05162 0.46666 -0.04745 0.4651 -0.04352 C 0.4618 -0.03657 0.45902 -0.02893 0.45451 -0.02315 C 0.45277 -0.0206 0.45069 -0.01828 0.44878 -0.01551 C 0.44149 -0.00463 0.44704 -0.00995 0.43715 -2.59259E-6 C 0.43489 0.00232 0.43264 0.0044 0.4302 0.00625 C 0.42656 0.00903 0.41579 0.01551 0.41284 0.01713 C 0.40486 0.0213 0.39757 0.02639 0.38958 0.0294 C 0.38524 0.03102 0.38073 0.03033 0.37673 0.03102 C 0.37204 0.03195 0.36718 0.0331 0.36267 0.03403 C 0.34149 0.03357 0.32014 0.03426 0.29878 0.03264 C 0.29409 0.03218 0.28958 0.02894 0.28489 0.02801 C 0.2802 0.02685 0.27552 0.02685 0.27083 0.02639 C 0.27083 0.02662 0.21736 0.01389 0.21736 0.01412 C 0.21284 0.01181 0.20816 0.00949 0.20347 0.00787 C 0.1901 0.00255 0.18941 0.0044 0.17673 -0.00301 C 0.15225 -0.01782 0.14409 -0.02291 0.12326 -0.0419 C 0.11215 -0.05185 0.10052 -0.06088 0.09062 -0.07291 C 0.08333 -0.08171 0.06649 -0.10139 0.06163 -0.11018 C 0.05816 -0.11643 0.05451 -0.12245 0.05121 -0.1287 C 0.04948 -0.13171 0.04791 -0.13472 0.04652 -0.13796 C 0.04444 -0.14305 0.04392 -0.14676 0.04305 -0.15208 C 0.04323 -0.15717 0.04305 -0.17222 0.04531 -0.17986 C 0.04704 -0.18611 0.04826 -0.18703 0.05121 -0.19236 C 0.05486 -0.19907 0.05277 -0.19653 0.05816 -0.20463 C 0.05954 -0.20694 0.06093 -0.20926 0.06284 -0.21088 C 0.06458 -0.2125 0.06666 -0.21273 0.06857 -0.21412 C 0.07291 -0.2169 0.07691 -0.22083 0.08142 -0.22338 C 0.08507 -0.22546 0.08923 -0.22639 0.09305 -0.22801 C 0.11371 -0.2368 0.10121 -0.2331 0.12552 -0.23889 C 0.13246 -0.24051 0.13958 -0.24166 0.14652 -0.24352 C 0.15347 -0.24537 0.16041 -0.24815 0.16736 -0.24977 C 0.1743 -0.25115 0.18142 -0.25162 0.18836 -0.25278 C 0.19409 -0.2537 0.2 -0.25486 0.20573 -0.25602 C 0.22378 -0.25486 0.28264 -0.25625 0.31163 -0.24514 C 0.32204 -0.24097 0.33177 -0.23495 0.34184 -0.22963 C 0.3559 -0.22222 0.3717 -0.21273 0.38368 -0.20162 C 0.3875 -0.19791 0.39166 -0.19467 0.39531 -0.19074 C 0.421 -0.16342 0.40486 -0.17986 0.41979 -0.16134 C 0.42274 -0.15764 0.42656 -0.15463 0.42899 -0.15046 C 0.43576 -0.13912 0.43993 -0.125 0.44774 -0.11481 C 0.45034 -0.11111 0.45329 -0.10787 0.45573 -0.10393 C 0.45746 -0.10115 0.45902 -0.09791 0.46041 -0.09467 C 0.46284 -0.08865 0.46579 -0.08264 0.46736 -0.07592 C 0.46961 -0.06713 0.47066 -0.06412 0.47187 -0.05416 C 0.47257 -0.05069 0.47291 -0.04699 0.47326 -0.04352 C 0.47222 -0.02685 0.47257 -0.02384 0.46961 -0.00926 C 0.46718 0.00278 0.46423 0.01459 0.46163 0.02639 C 0.46059 0.0301 0.45972 0.03357 0.45902 0.03727 C 0.45885 0.04028 0.45868 0.04352 0.45816 0.04653 C 0.45746 0.05 0.45486 0.05718 0.45347 0.06042 C 0.45225 0.0632 0.45139 0.06597 0.45 0.06829 C 0.44913 0.06968 0.44757 0.07014 0.44652 0.0713 C 0.44357 0.07477 0.44166 0.07986 0.43836 0.08218 C 0.43194 0.08658 0.42343 0.0926 0.41614 0.09607 C 0.40538 0.10162 0.39427 0.10556 0.38368 0.11158 C 0.37326 0.11783 0.36041 0.12662 0.34878 0.12871 C 0.34618 0.12917 0.3434 0.12963 0.34062 0.13033 C 0.3375 0.13125 0.33454 0.13264 0.33142 0.13334 C 0.32795 0.13426 0.32448 0.13449 0.32083 0.13496 L 0.28142 0.13959 L 0.26736 0.14121 L 0.25225 0.14283 L 0.16857 0.14121 C 0.16423 0.14097 0.16007 0.14074 0.15573 0.13959 C 0.14461 0.13681 0.14097 0.13334 0.1302 0.12871 C 0.10989 0.12014 0.12222 0.12824 0.09652 0.11482 C 0.0875 0.11019 0.07916 0.10301 0.06979 0.10093 C 0.06076 0.09885 0.0651 0.1 0.05694 0.09769 C 0.05017 0.08866 0.05989 0.10139 0.05121 0.09144 C 0.04982 0.09005 0.04878 0.08843 0.04774 0.08681 C 0.04375 0.07385 0.04757 0.08357 0.04184 0.07454 C 0.04097 0.07292 0.04062 0.07107 0.03958 0.06991 C 0.0375 0.06736 0.03246 0.06366 0.03246 0.06389 C 0.03177 0.06204 0.03107 0.06042 0.0302 0.05903 C 0.02847 0.05625 0.02639 0.05371 0.02448 0.05116 C 0.02326 0.04954 0.02222 0.04792 0.02083 0.04653 C 0.0151 0.04074 0.01788 0.04329 0.01284 0.03889 C 0.01198 0.03681 0.01145 0.03449 0.01041 0.03264 C 0.00833 0.02824 0.00347 0.02014 0.00347 0.02037 C 0.00312 0.01852 0.00295 0.0169 0.00225 0.01551 C 0.00139 0.01366 -0.00035 0.01273 -0.00122 0.01088 C -0.00243 0.00834 -0.00226 0.00695 3.88889E-6 -2.59259E-6 Z " pathEditMode="relative" rAng="0" ptsTypes="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62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774" y="-6968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7 0.00255 L -0.00157 0.00255 C 0.00156 0.00509 0.00451 0.00787 0.00781 0.01019 C 0.00885 0.01088 0.01007 0.01181 0.01128 0.01181 C 0.01267 0.01181 0.01771 0.00949 0.01944 0.00857 C 0.021 0.00718 0.02239 0.00533 0.02413 0.00394 C 0.02708 0.00185 0.03524 -0.00139 0.03802 -0.00208 C 0.05121 -0.00602 0.05434 -0.00555 0.06823 -0.00694 C 0.09896 -0.0162 0.06736 -0.00764 0.09965 -0.01296 C 0.10364 -0.01366 0.10746 -0.01528 0.11128 -0.0162 C 0.1151 -0.0169 0.11909 -0.01713 0.12291 -0.01759 C 0.12517 -0.01921 0.1276 -0.02083 0.12986 -0.02245 C 0.13264 -0.02407 0.13541 -0.02523 0.13802 -0.02708 C 0.1401 -0.02824 0.14184 -0.03009 0.14392 -0.03171 C 0.14531 -0.03287 0.14705 -0.03333 0.14843 -0.03472 C 0.16458 -0.05092 0.14288 -0.03148 0.15659 -0.04722 C 0.15798 -0.04861 0.15972 -0.0493 0.16128 -0.05023 C 0.17274 -0.0706 0.15868 -0.04514 0.16718 -0.06111 C 0.16805 -0.06273 0.17205 -0.06944 0.17291 -0.07199 C 0.17725 -0.08356 0.17257 -0.07616 0.17882 -0.08426 C 0.17951 -0.0868 0.18021 -0.08958 0.18107 -0.09213 C 0.18177 -0.09375 0.18298 -0.09491 0.18333 -0.09676 C 0.18402 -0.0993 0.18402 -0.10185 0.18455 -0.1044 C 0.18559 -0.10879 0.1868 -0.11273 0.18802 -0.1169 C 0.1901 -0.13356 0.1901 -0.1287 0.1868 -0.15416 C 0.18576 -0.16227 0.18455 -0.16041 0.18229 -0.16643 C 0.18125 -0.16898 0.18107 -0.17199 0.17986 -0.1743 C 0.1776 -0.17824 0.17413 -0.18102 0.1717 -0.18495 C 0.17014 -0.18773 0.16909 -0.19097 0.16718 -0.19282 C 0.16198 -0.19768 0.15225 -0.20509 0.14496 -0.20833 C 0.14357 -0.20903 0.14184 -0.20926 0.14045 -0.20995 C 0.11909 -0.22407 0.13298 -0.21597 0.07882 -0.20995 C 0.075 -0.20949 0.07187 -0.20648 0.06823 -0.20509 C 0.0526 -0.1993 0.05712 -0.20486 0.0368 -0.19282 C 0.02986 -0.18866 0.02326 -0.18333 0.01597 -0.18032 C 0.00729 -0.17685 -0.01059 -0.17014 -0.01667 -0.16481 C -0.01893 -0.16273 -0.02118 -0.16041 -0.02361 -0.15879 C -0.02691 -0.15625 -0.03073 -0.15509 -0.03403 -0.15254 C -0.05 -0.14051 -0.03473 -0.14954 -0.04913 -0.13541 C -0.05243 -0.13241 -0.05625 -0.13055 -0.05973 -0.12778 C -0.06216 -0.12546 -0.06407 -0.12222 -0.06667 -0.11991 C -0.07257 -0.11481 -0.07917 -0.11111 -0.08525 -0.10602 C -0.09601 -0.09722 -0.08559 -0.10092 -0.09809 -0.09838 C -0.09948 -0.09884 -0.10122 -0.09884 -0.10261 -0.09977 C -0.10365 -0.10046 -0.10417 -0.10208 -0.10504 -0.10301 C -0.10608 -0.10416 -0.10729 -0.10509 -0.10851 -0.10602 C -0.11268 -0.12014 -0.11007 -0.11273 -0.12014 -0.13241 C -0.12205 -0.13611 -0.12431 -0.13935 -0.12587 -0.14329 C -0.1283 -0.14884 -0.13038 -0.15463 -0.13282 -0.16018 C -0.13611 -0.16736 -0.14184 -0.17708 -0.14445 -0.18495 C -0.14601 -0.18958 -0.1467 -0.19444 -0.14809 -0.19907 C -0.14913 -0.20278 -0.15035 -0.20625 -0.15157 -0.20995 C -0.15226 -0.21713 -0.15486 -0.2243 -0.15382 -0.23148 C -0.14913 -0.2625 -0.15486 -0.23125 -0.14219 -0.27338 C -0.13802 -0.2875 -0.14202 -0.275 -0.13646 -0.28889 C -0.13507 -0.2919 -0.13455 -0.29537 -0.13282 -0.29815 C -0.13177 -0.30023 -0.12952 -0.30092 -0.1283 -0.30278 C -0.12518 -0.30717 -0.12379 -0.31366 -0.12014 -0.31666 L -0.10729 -0.32754 C -0.10538 -0.32916 -0.1033 -0.33055 -0.10157 -0.33217 C -0.09913 -0.33426 -0.09705 -0.3368 -0.09445 -0.33842 C -0.08924 -0.34213 -0.08403 -0.34421 -0.0783 -0.34629 C -0.06181 -0.35162 -0.0665 -0.35046 -0.05157 -0.35231 C -0.0415 -0.35185 -0.03125 -0.35208 -0.02118 -0.35092 C -0.01841 -0.35046 -0.0158 -0.34884 -0.0132 -0.34768 C 0.00764 -0.33889 -0.00556 -0.3456 0.00659 -0.33704 C 0.03246 -0.31829 0.00173 -0.3419 0.02291 -0.32454 C 0.02777 -0.3206 0.03507 -0.31597 0.03923 -0.31065 C 0.05764 -0.28611 0.05521 -0.29004 0.06354 -0.27037 C 0.06441 -0.26666 0.06545 -0.26319 0.06597 -0.25949 C 0.06649 -0.25532 0.06666 -0.25116 0.06718 -0.24699 C 0.06753 -0.24352 0.06788 -0.23981 0.06823 -0.23611 C 0.06753 -0.22639 0.06684 -0.21666 0.06597 -0.20671 C 0.06562 -0.20254 0.06562 -0.19838 0.06475 -0.19444 C 0.06267 -0.18356 0.05712 -0.16296 0.05312 -0.15092 C 0.04948 -0.13958 0.04583 -0.12801 0.04149 -0.1169 C 0.03212 -0.09305 0.03038 -0.08541 0.02066 -0.06736 C 0.0026 -0.03403 0.02465 -0.07708 -0.00382 -0.03171 C -0.00573 -0.02847 -0.00764 -0.02523 -0.00955 -0.02245 C -0.01163 -0.01944 -0.01702 -0.01204 -0.02014 -0.00995 C -0.02223 -0.00856 -0.02709 -0.00694 -0.02709 -0.00694 C -0.02865 -0.00787 -0.03038 -0.00856 -0.03177 -0.00995 C -0.03455 -0.01273 -0.03785 -0.01944 -0.03993 -0.02245 C -0.04202 -0.02569 -0.04462 -0.02847 -0.04688 -0.03171 C -0.04931 -0.03518 -0.05122 -0.03912 -0.05382 -0.04259 C -0.05677 -0.04629 -0.06025 -0.04954 -0.0632 -0.05324 C -0.06598 -0.05717 -0.06841 -0.0618 -0.07118 -0.06574 C -0.075 -0.07106 -0.07917 -0.07569 -0.08282 -0.08125 C -0.08577 -0.08541 -0.09497 -0.10116 -0.09809 -0.10764 C -0.10174 -0.11551 -0.10538 -0.12546 -0.10851 -0.13403 C -0.11407 -0.16759 -0.11493 -0.1618 -0.11198 -0.20046 C -0.11181 -0.20278 -0.11042 -0.20463 -0.10973 -0.20671 C -0.10782 -0.21829 -0.11007 -0.21111 -0.10504 -0.21921 C -0.10365 -0.22106 -0.10313 -0.22384 -0.10157 -0.22546 C -0.09792 -0.2287 -0.09341 -0.22986 -0.08993 -0.2331 C -0.0875 -0.23518 -0.08542 -0.23773 -0.08282 -0.23935 C -0.07518 -0.24421 -0.06684 -0.24791 -0.05851 -0.25023 C -0.05573 -0.25092 -0.05313 -0.25116 -0.05035 -0.25162 C -0.04809 -0.25208 -0.04566 -0.25278 -0.04341 -0.25324 C -0.02136 -0.25139 -0.01111 -0.25185 0.00781 -0.24699 C 0.02777 -0.2419 0.01788 -0.24375 0.0368 -0.23611 C 0.04531 -0.23287 0.05399 -0.23009 0.0625 -0.22685 C 0.07152 -0.22361 0.07795 -0.22129 0.0868 -0.21759 C 0.09392 -0.21458 0.10087 -0.2118 0.10781 -0.20833 C 0.11128 -0.20648 0.12187 -0.19884 0.12517 -0.19583 C 0.1408 -0.18287 0.13073 -0.1912 0.14271 -0.17893 C 0.14531 -0.17616 0.14826 -0.17407 0.15087 -0.17106 C 0.15382 -0.16782 0.15625 -0.16366 0.15902 -0.16018 C 0.16232 -0.15602 0.16632 -0.15254 0.16944 -0.14791 C 0.17257 -0.14305 0.17448 -0.13704 0.1776 -0.13241 C 0.18333 -0.12361 0.20312 -0.09537 0.2125 -0.08588 C 0.21527 -0.0831 0.26232 -0.03264 0.27291 -0.02708 C 0.27673 -0.025 0.28073 -0.02291 0.28455 -0.02083 C 0.29305 -0.01574 0.30104 -0.00787 0.31007 -0.00532 C 0.37066 0.01204 0.28489 -0.01204 0.34149 0.00255 C 0.34652 0.00371 0.35156 0.00556 0.35659 0.00718 C 0.36632 0.00648 0.37621 0.00787 0.38576 0.00556 C 0.40087 0.00209 0.41527 -0.00648 0.42639 -0.02083 C 0.43177 -0.02778 0.43628 -0.03565 0.44045 -0.04398 C 0.45521 -0.07407 0.44652 -0.06157 0.45555 -0.08426 C 0.45712 -0.08866 0.45937 -0.09259 0.46128 -0.09676 C 0.46319 -0.10555 0.46597 -0.11412 0.46718 -0.12315 C 0.46927 -0.1412 0.471 -0.17037 0.46718 -0.18981 C 0.45972 -0.22616 0.44184 -0.25278 0.42639 -0.28426 C 0.42066 -0.29606 0.41441 -0.30764 0.40902 -0.31991 C 0.39253 -0.35741 0.39149 -0.36319 0.36944 -0.39884 C 0.36718 -0.40254 0.36389 -0.40509 0.36128 -0.4081 C 0.3592 -0.41065 0.35764 -0.41366 0.35555 -0.41597 C 0.35225 -0.41921 0.34305 -0.42523 0.33923 -0.42685 C 0.33698 -0.42778 0.33455 -0.42778 0.33229 -0.42824 C 0.32864 -0.42731 0.31562 -0.42477 0.31007 -0.4206 C 0.29375 -0.40787 0.30052 -0.41134 0.28802 -0.40046 C 0.27795 -0.39166 0.26805 -0.38264 0.25781 -0.37407 C 0.246 -0.36435 0.23177 -0.3537 0.22066 -0.34166 C 0.21614 -0.3368 0.2118 -0.33148 0.20781 -0.32616 C 0.19896 -0.31435 0.19357 -0.30486 0.1868 -0.29051 C 0.18125 -0.27824 0.1743 -0.26666 0.17066 -0.25324 C 0.16909 -0.24745 0.16771 -0.2419 0.16597 -0.23611 C 0.15642 -0.20509 0.16319 -0.2331 0.15659 -0.2037 C 0.15399 -0.17477 0.15208 -0.16597 0.15555 -0.13241 C 0.15625 -0.1243 0.15902 -0.11666 0.16128 -0.10903 C 0.17083 -0.07616 0.16597 -0.08634 0.18107 -0.05949 C 0.18472 -0.05301 0.18767 -0.04838 0.19271 -0.04398 C 0.19843 -0.03912 0.20121 -0.03889 0.20781 -0.03634 C 0.2217 -0.03773 0.23576 -0.03796 0.24965 -0.04097 C 0.25538 -0.04213 0.26041 -0.04653 0.26597 -0.04861 C 0.27326 -0.05162 0.28107 -0.05254 0.28802 -0.05648 C 0.30208 -0.06412 0.3151 -0.0743 0.32882 -0.08287 C 0.33559 -0.08704 0.34271 -0.09097 0.34965 -0.09514 C 0.36649 -0.10509 0.38871 -0.11736 0.40312 -0.13079 C 0.41319 -0.14004 0.42413 -0.14815 0.43333 -0.15879 C 0.44045 -0.1669 0.44635 -0.17685 0.45208 -0.18657 C 0.45468 -0.1912 0.45781 -0.1956 0.46007 -0.20046 C 0.4651 -0.21088 0.46718 -0.21991 0.46944 -0.23148 C 0.47048 -0.23657 0.47083 -0.2419 0.4717 -0.24699 C 0.47274 -0.25185 0.47413 -0.25625 0.47534 -0.26088 C 0.47482 -0.27245 0.475 -0.28379 0.47413 -0.29514 C 0.47396 -0.29676 0.46857 -0.30856 0.46823 -0.30903 C 0.46371 -0.31829 0.46371 -0.31574 0.45659 -0.32616 C 0.45538 -0.32801 0.45468 -0.33079 0.45312 -0.33217 C 0.44809 -0.33704 0.44253 -0.34097 0.4368 -0.34467 C 0.43385 -0.34676 0.43073 -0.34907 0.4276 -0.35092 C 0.42378 -0.35324 0.41979 -0.35463 0.41597 -0.35717 C 0.41163 -0.35995 0.40764 -0.36389 0.40312 -0.36643 C 0.39357 -0.37153 0.37639 -0.37893 0.36475 -0.38333 C 0.36076 -0.38495 0.34166 -0.3919 0.33802 -0.39282 L 0.31128 -0.39884 L 0.23923 -0.39583 C 0.22396 -0.39491 0.2283 -0.39375 0.2125 -0.3912 C 0.20781 -0.39028 0.20312 -0.39004 0.19843 -0.38958 C 0.16562 -0.38171 0.20677 -0.39097 0.1717 -0.38495 C 0.16753 -0.38426 0.16319 -0.38287 0.15902 -0.38194 C 0.12795 -0.375 0.13837 -0.37662 0.11597 -0.37407 L 0.08455 -0.36481 C 0.0776 -0.36273 0.07031 -0.36227 0.06354 -0.35856 C 0.05312 -0.35301 0.0434 -0.34838 0.03333 -0.34166 C 0.02899 -0.33866 0.02482 -0.33565 0.02066 -0.33217 C 0.01198 -0.32523 0.00416 -0.3162 -0.00504 -0.31065 C -0.01337 -0.30555 -0.05052 -0.28379 -0.05729 -0.27639 C -0.0665 -0.26666 -0.06181 -0.27268 -0.07118 -0.25625 C -0.0724 -0.2544 -0.07483 -0.25023 -0.07483 -0.25023 C -0.07639 -0.24398 -0.07743 -0.2375 -0.07934 -0.23148 C -0.08056 -0.22801 -0.08195 -0.22454 -0.08282 -0.2206 C -0.08733 -0.20301 -0.08698 -0.20347 -0.08872 -0.18981 C -0.08681 -0.17569 -0.08577 -0.16157 -0.08282 -0.14791 C -0.08212 -0.14421 -0.07969 -0.1419 -0.0783 -0.13866 C -0.06667 -0.1118 -0.08177 -0.14028 -0.06545 -0.11528 C -0.06285 -0.11134 -0.06146 -0.10625 -0.05851 -0.10301 C -0.05295 -0.09653 -0.03351 -0.07685 -0.02361 -0.07037 C -0.00851 -0.06065 0.00156 -0.05393 0.01718 -0.05023 C 0.0276 -0.04768 0.04843 -0.04398 0.04843 -0.04398 C 0.06007 -0.04444 0.07187 -0.04444 0.08333 -0.0456 C 0.08889 -0.04606 0.09913 -0.05092 0.10434 -0.05324 C 0.13628 -0.06875 0.11093 -0.05532 0.13455 -0.07199 C 0.14878 -0.08194 0.14132 -0.07361 0.15434 -0.08588 C 0.15798 -0.08935 0.16111 -0.09329 0.16475 -0.09676 C 0.17239 -0.1037 0.1809 -0.10926 0.18802 -0.1169 C 0.2026 -0.13241 0.21857 -0.14838 0.22882 -0.16944 C 0.23142 -0.17523 0.23455 -0.18055 0.2368 -0.18657 C 0.23854 -0.19097 0.23889 -0.19606 0.24045 -0.20046 C 0.24166 -0.20486 0.2434 -0.20879 0.24496 -0.21296 C 0.24583 -0.21736 0.24843 -0.23217 0.24843 -0.23773 C 0.24843 -0.25023 0.24826 -0.2625 0.24739 -0.275 C 0.24705 -0.2794 0.24444 -0.29398 0.24045 -0.29653 C 0.23455 -0.30046 0.23732 -0.29907 0.23229 -0.30139 C 0.23073 -0.30278 0.22934 -0.30486 0.2276 -0.30602 C 0.22673 -0.30648 0.21267 -0.30903 0.2125 -0.30903 L 0.19149 -0.31204 L 0.11128 -0.30602 C 0.10434 -0.30532 0.08628 -0.30046 0.07986 -0.29815 C 0.07482 -0.29653 0.06996 -0.29375 0.06475 -0.2919 C 0.046 -0.28541 0.05173 -0.29004 0.03455 -0.28125 C 0.0085 -0.26759 0.03507 -0.2787 0.00902 -0.26713 C -0.0191 -0.25463 0.01302 -0.2706 -0.0132 -0.25625 C -0.01615 -0.25463 -0.01945 -0.25347 -0.0224 -0.25162 C -0.02813 -0.24815 -0.03177 -0.24467 -0.03646 -0.23935 C -0.03768 -0.23796 -0.03889 -0.23634 -0.03993 -0.23472 C -0.05209 -0.2125 -0.04601 -0.22291 -0.05261 -0.20671 C -0.05625 -0.19815 -0.05573 -0.20092 -0.05851 -0.19282 C -0.0625 -0.18079 -0.05955 -0.18935 -0.06198 -0.17893 C -0.06337 -0.17268 -0.06667 -0.16018 -0.06667 -0.16018 C -0.06702 -0.15416 -0.06736 -0.14791 -0.06771 -0.14166 C -0.06806 -0.13796 -0.06875 -0.13449 -0.06893 -0.13079 C -0.06945 -0.12407 -0.06979 -0.11736 -0.07014 -0.11065 C -0.06979 -0.09004 -0.06962 -0.06944 -0.06893 -0.04861 C -0.06893 -0.0456 -0.06823 -0.04236 -0.06771 -0.03935 C -0.06667 -0.03171 -0.06615 -0.02361 -0.06424 -0.0162 L -0.05851 0.00718 C -0.05816 0.00857 -0.05799 0.01042 -0.05729 0.01181 C -0.05573 0.01482 -0.054 0.01783 -0.05261 0.02107 C -0.05191 0.02315 -0.05139 0.02546 -0.05035 0.02732 C -0.04757 0.03171 -0.04566 0.03195 -0.04219 0.03357 C -0.0375 0.03287 -0.03282 0.03264 -0.0283 0.03195 C -0.02223 0.03102 -0.01806 0.02917 -0.01198 0.02732 C -0.01077 0.02616 -0.00973 0.025 -0.00851 0.02408 C -0.00729 0.02338 -0.00591 0.02361 -0.00504 0.02269 C -0.00382 0.02153 -0.00348 0.01945 -0.00261 0.01806 C -0.00087 0.01088 -0.00174 0.00509 -0.00157 0.00255 Z " pathEditMode="relative" ptsTypes="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64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5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8" grpId="0"/>
      <p:bldP spid="249" grpId="0" animBg="1"/>
      <p:bldP spid="277" grpId="0" animBg="1"/>
      <p:bldP spid="27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F9B16A-9D98-9628-D50A-EB94365D69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72EB1-265B-A4EC-424F-1E8FA0668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Time: Randomization applet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BF8E0E5-D443-0198-317C-4210A8E81D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5029200" cy="4530725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Reshuffle 13 successes and 17 failures into groups of 15 and 15</a:t>
                </a:r>
              </a:p>
              <a:p>
                <a:pPr lvl="1"/>
                <a:r>
                  <a:rPr lang="en-US" dirty="0"/>
                  <a:t>Repeat many times</a:t>
                </a:r>
              </a:p>
              <a:p>
                <a:r>
                  <a:rPr lang="en-US" dirty="0"/>
                  <a:t>Null distribution</a:t>
                </a:r>
              </a:p>
              <a:p>
                <a:pPr lvl="1"/>
                <a:r>
                  <a:rPr lang="en-US" dirty="0"/>
                  <a:t>Where centered? </a:t>
                </a:r>
              </a:p>
              <a:p>
                <a:pPr lvl="1"/>
                <a:r>
                  <a:rPr lang="en-US" dirty="0"/>
                  <a:t>What do we care about?</a:t>
                </a:r>
              </a:p>
              <a:p>
                <a:r>
                  <a:rPr lang="en-US" dirty="0"/>
                  <a:t>p-value = probability random assignment alone (H</a:t>
                </a:r>
                <a:r>
                  <a:rPr lang="en-US" baseline="-25000" dirty="0"/>
                  <a:t>o</a:t>
                </a:r>
                <a:r>
                  <a:rPr lang="en-US" dirty="0"/>
                  <a:t> true) would give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≥0.467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BF8E0E5-D443-0198-317C-4210A8E81D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5029200" cy="4530725"/>
              </a:xfrm>
              <a:blipFill>
                <a:blip r:embed="rId2"/>
                <a:stretch>
                  <a:fillRect l="-727" t="-3365" r="-33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FE1D7746-529D-B8A8-AF33-D376A10B69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400" y="1424708"/>
            <a:ext cx="2495550" cy="10477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BB53746-59C2-2158-E089-F473152BA5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6400" y="2823442"/>
            <a:ext cx="2743200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912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B3D994C6-0C5E-AF9C-57CC-C7629E0B2C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58200" cy="1139825"/>
          </a:xfrm>
        </p:spPr>
        <p:txBody>
          <a:bodyPr/>
          <a:lstStyle/>
          <a:p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Last Time: </a:t>
            </a:r>
            <a:r>
              <a:rPr lang="en-US" altLang="en-US" dirty="0">
                <a:solidFill>
                  <a:srgbClr val="0070C0"/>
                </a:solidFill>
              </a:rPr>
              <a:t>Randomization Test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AB7624FE-9ECB-B739-A989-F10A44CF45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3810000" cy="4530725"/>
          </a:xfrm>
        </p:spPr>
        <p:txBody>
          <a:bodyPr>
            <a:normAutofit fontScale="77500" lnSpcReduction="20000"/>
          </a:bodyPr>
          <a:lstStyle/>
          <a:p>
            <a:r>
              <a:rPr lang="en-US" altLang="en-US" dirty="0"/>
              <a:t>p-value measures how often the </a:t>
            </a:r>
            <a:r>
              <a:rPr lang="en-US" altLang="en-US" dirty="0">
                <a:solidFill>
                  <a:srgbClr val="0070C0"/>
                </a:solidFill>
              </a:rPr>
              <a:t>random assignment process </a:t>
            </a:r>
            <a:r>
              <a:rPr lang="en-US" altLang="en-US" dirty="0"/>
              <a:t>creates a difference in the conditional proportions at least as extreme by chance alone (assuming the null hypothesis is true)</a:t>
            </a:r>
          </a:p>
          <a:p>
            <a:r>
              <a:rPr lang="en-US" altLang="en-US" dirty="0">
                <a:solidFill>
                  <a:srgbClr val="0070C0"/>
                </a:solidFill>
              </a:rPr>
              <a:t>Small p-value </a:t>
            </a:r>
            <a:r>
              <a:rPr lang="en-US" altLang="en-US" dirty="0"/>
              <a:t>in a </a:t>
            </a:r>
            <a:r>
              <a:rPr lang="en-US" altLang="en-US" dirty="0">
                <a:solidFill>
                  <a:srgbClr val="0070C0"/>
                </a:solidFill>
              </a:rPr>
              <a:t>randomized experiment </a:t>
            </a:r>
            <a:r>
              <a:rPr lang="en-US" altLang="en-US" dirty="0"/>
              <a:t>is convincing evidence of cause-and-effect relationship (in direction of alternative hypothesis)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315212B-EB9D-94A7-31C6-F750B1B357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828800"/>
            <a:ext cx="2800350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theme/theme1.xml><?xml version="1.0" encoding="utf-8"?>
<a:theme xmlns:a="http://schemas.openxmlformats.org/drawingml/2006/main" name="Default Them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33922</TotalTime>
  <Words>733</Words>
  <Application>Microsoft Office PowerPoint</Application>
  <PresentationFormat>On-screen Show (4:3)</PresentationFormat>
  <Paragraphs>128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Garamond</vt:lpstr>
      <vt:lpstr>Wingdings</vt:lpstr>
      <vt:lpstr>Default Theme</vt:lpstr>
      <vt:lpstr>Office Theme</vt:lpstr>
      <vt:lpstr>Equation</vt:lpstr>
      <vt:lpstr>Stat 301 – Day 24</vt:lpstr>
      <vt:lpstr>Section 1</vt:lpstr>
      <vt:lpstr>Section 2</vt:lpstr>
      <vt:lpstr>Quiz/HW comments</vt:lpstr>
      <vt:lpstr>Last Time: Randomization Test </vt:lpstr>
      <vt:lpstr>Last Time: Randomization applet</vt:lpstr>
      <vt:lpstr>Control</vt:lpstr>
      <vt:lpstr>Last Time: Randomization applet</vt:lpstr>
      <vt:lpstr>Last Time: Randomization Test</vt:lpstr>
      <vt:lpstr>Last Time – Could use # successes in Group A as statistic</vt:lpstr>
      <vt:lpstr>Simulation-based p-value</vt:lpstr>
      <vt:lpstr>What about an “exact” p-value</vt:lpstr>
      <vt:lpstr>R</vt:lpstr>
      <vt:lpstr>Fisher’s Exact Test</vt:lpstr>
      <vt:lpstr>Fisher’s Exact Test</vt:lpstr>
      <vt:lpstr>To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301 – Day 6</dc:title>
  <dc:creator>ITS/CSS</dc:creator>
  <cp:lastModifiedBy>Beth L. Chance</cp:lastModifiedBy>
  <cp:revision>201</cp:revision>
  <cp:lastPrinted>2015-01-13T19:03:38Z</cp:lastPrinted>
  <dcterms:created xsi:type="dcterms:W3CDTF">2011-09-27T02:36:13Z</dcterms:created>
  <dcterms:modified xsi:type="dcterms:W3CDTF">2024-02-20T20:51:14Z</dcterms:modified>
</cp:coreProperties>
</file>