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5" r:id="rId3"/>
    <p:sldId id="344" r:id="rId4"/>
    <p:sldId id="295" r:id="rId5"/>
    <p:sldId id="338" r:id="rId6"/>
    <p:sldId id="343" r:id="rId7"/>
    <p:sldId id="339" r:id="rId8"/>
    <p:sldId id="340" r:id="rId9"/>
    <p:sldId id="347" r:id="rId10"/>
    <p:sldId id="346" r:id="rId11"/>
    <p:sldId id="337" r:id="rId12"/>
    <p:sldId id="341" r:id="rId1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94434" autoAdjust="0"/>
  </p:normalViewPr>
  <p:slideViewPr>
    <p:cSldViewPr>
      <p:cViewPr varScale="1">
        <p:scale>
          <a:sx n="123" d="100"/>
          <a:sy n="123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73C881-A3C8-4067-9BE2-08D3BB5A11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67CC03-F80D-4670-92A9-BCDBBEEEE3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613A269-9289-4CD2-9F06-BE8E17B40096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01245D-B7F4-40E1-95DA-2DBA98B3FE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FC902-960A-4DDE-9FA6-18FD04EF35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FE3FFA-3D85-4FB0-9A48-2AF0092A2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6E4F80-9F96-4F8F-9B32-A1A2C8B23E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26566-E065-4305-8A8E-4B9D598CD78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8E8E0A1-48F8-446C-8773-1F97F671C3E2}" type="datetimeFigureOut">
              <a:rPr lang="en-US"/>
              <a:pPr>
                <a:defRPr/>
              </a:pPr>
              <a:t>2/5/2024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2A2E36-258F-4A7B-9D0E-C72D3E5854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AB633F9-A1C4-48FA-B8C6-B61E042A4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C7438-AB29-45E6-938B-ED4FC7C103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36FF8-E8C5-46B4-8087-F1AA46CAA1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F3417F3-DA7A-4E2C-87E4-B4A0111A13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7F416020-6AD4-4205-B98E-77519A275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4E1096BB-2FAF-46E0-9595-FD4A1DBEE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77B85A7-1AE1-4980-820D-4B7DDA6F2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3336D8A-3201-4005-97FE-38F3CD96F7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5061368-D7C0-4E22-AB11-5BB7007B2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B7A54-59EE-42BA-BE7E-4A2C9C458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84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79A8AF-EDE7-4468-9B74-5839210D04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B48EAF-210A-4813-85A0-037BC433B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4E495-B4F2-4A1E-B9DD-925A50FB5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E2BF3-6FA1-4EDB-A537-36006F769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82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071AE4-09AB-4912-88D2-35244A078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AAF959-38C7-4DFC-BFCB-739BA6312D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EEDEF3-3B76-4BE8-83BD-F924E1503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E1537-9A3D-488C-B3E6-88643C017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FAEB46-6CC2-4D26-864C-C2B9B76BB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32118F-7739-4DDE-8BBF-6E2725B2EC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1B7ECA-53DA-40A3-9D0D-59CB064D8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9491C-2126-4349-81A0-DD003D66F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49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22B0F3-9BFA-49A2-8BFE-E9DF535AA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1A4A3F-C99B-4FF8-B4DD-051F804C3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A2C23E-E341-46B7-9FF9-85234BB27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EEEFC-5B20-4FE3-8B8E-6BE4DDFC2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6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F95E8-0D5D-44D7-B327-7B997D7A9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1906AD-4266-4B21-8ED0-68660F7CA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BDF94D-36D5-4A8F-8FFC-35D78A024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8958F-C477-45B4-83D6-F86D87DED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8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3D9DA6-B4F5-4F70-B4A9-1D2911E30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3BF56CE-FEDE-46DF-B6DD-FFFF3613C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A5E409-7693-4FDF-8FAD-1CE5FE729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92306-38E1-426F-8DBE-76A04644C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44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5C9B095-BB0A-4933-92F8-7177BB5ED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EDFA07-FE41-4B70-BACE-F12E76700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5F3A4C-F61A-4230-9DB1-0FE435EB4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16A00-603B-47FA-A858-998A65119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18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726F6C-2E35-476F-9A72-69576EBA4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26E6D5-764A-4A5D-8105-719DA2383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9B3CC2-3EAD-440F-A3A3-9B2A8FA66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30A6F-70A5-42B2-B6AD-93F292A07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52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EC71BE-4F39-4EF6-B5B5-C962DE3F8E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C1EF6-16D4-46A4-8269-B13FC3EA3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4C9CAC-BF04-45E5-821B-3FF6CA043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9C34A-91F8-4747-9E0F-A3BE2956B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45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C08AC5-09A1-4335-98F1-30BDD62C1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32EFD6-847F-4231-8D20-56A85BCA8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7381C1-8908-4CD4-862A-46149643E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8D229-9334-47CA-B970-50B272CB1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01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5505BE-8759-46C1-84D1-E02620B5F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BA8E85F-05A6-449F-9778-1A6E88329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F47426F-335A-4197-86C5-AC84ACD8EE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C0A3966-784B-457D-ABB8-B5568D14C8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7CF33BD-AD47-43CF-8CFE-C204970603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471A2EA7-89F4-4EF9-8BB7-6108EA033F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BB91581C-7DE1-456D-9E24-6C2EEEC1E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06D55CB-A832-437F-B9E8-39B203242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1E8A959-D598-4649-AC7F-E130BA2B9C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 301 – Day 16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097EC36F-B846-4FD3-991E-3BFD269D72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Quantitative data (2.1)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8689-B223-1260-29F0-18432680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2E649-6CAD-062B-4A87-A13473337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Inspect your data! Repeatedly!</a:t>
            </a:r>
          </a:p>
          <a:p>
            <a:r>
              <a:rPr lang="en-US" dirty="0"/>
              <a:t>Missing values</a:t>
            </a:r>
          </a:p>
          <a:p>
            <a:r>
              <a:rPr lang="en-US" dirty="0" err="1"/>
              <a:t>Subsetting</a:t>
            </a:r>
            <a:r>
              <a:rPr lang="en-US" dirty="0"/>
              <a:t> datasets</a:t>
            </a:r>
          </a:p>
          <a:p>
            <a:r>
              <a:rPr lang="en-US" dirty="0"/>
              <a:t>Graph: </a:t>
            </a:r>
            <a:r>
              <a:rPr lang="en-US" dirty="0" err="1"/>
              <a:t>dotplots</a:t>
            </a:r>
            <a:r>
              <a:rPr lang="en-US" dirty="0"/>
              <a:t>, histograms</a:t>
            </a:r>
          </a:p>
          <a:p>
            <a:r>
              <a:rPr lang="en-US" dirty="0"/>
              <a:t>Numbers: mean, median, SD</a:t>
            </a:r>
          </a:p>
          <a:p>
            <a:r>
              <a:rPr lang="en-US" dirty="0"/>
              <a:t>Model checking: normal probability plot, empirical rule</a:t>
            </a:r>
          </a:p>
        </p:txBody>
      </p:sp>
    </p:spTree>
    <p:extLst>
      <p:ext uri="{BB962C8B-B14F-4D97-AF65-F5344CB8AC3E}">
        <p14:creationId xmlns:p14="http://schemas.microsoft.com/office/powerpoint/2010/main" val="3479602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5BC60BA-B093-4D38-87F7-0BD79E8E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06350BB-DFBB-4491-B2DA-F4C5AA5CD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Finish Investigation 2.1</a:t>
            </a:r>
          </a:p>
          <a:p>
            <a:r>
              <a:rPr lang="en-US" altLang="en-US" dirty="0"/>
              <a:t>Be working on practice questions, HW 4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6A42FE9-7CB9-43D7-B64A-B2BC84E8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997B0F-CB7C-4078-8C15-57CBAC029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581D0D-3E65-5D44-C316-53BF543C8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86000"/>
            <a:ext cx="2667000" cy="231242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E24E64-2C64-4C27-5623-BBD0CD0F5421}"/>
              </a:ext>
            </a:extLst>
          </p:cNvPr>
          <p:cNvCxnSpPr>
            <a:cxnSpLocks/>
          </p:cNvCxnSpPr>
          <p:nvPr/>
        </p:nvCxnSpPr>
        <p:spPr>
          <a:xfrm>
            <a:off x="1752600" y="2133600"/>
            <a:ext cx="0" cy="2647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F19F982-6CAF-6105-BC63-2B92BE21F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033841"/>
            <a:ext cx="5781675" cy="781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C2AC0-26B8-2634-2833-0536AC71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  <p:pic>
        <p:nvPicPr>
          <p:cNvPr id="8" name="Picture 7" descr="A cartoon of two people&#10;&#10;Description automatically generated">
            <a:extLst>
              <a:ext uri="{FF2B5EF4-FFF2-40B4-BE49-F238E27FC236}">
                <a16:creationId xmlns:a16="http://schemas.microsoft.com/office/drawing/2014/main" id="{1A29948B-3069-C82B-12F5-E96A0BBAF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3" y="277813"/>
            <a:ext cx="7725853" cy="15527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E8E308-318B-3185-86B7-8307F8A76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05000"/>
            <a:ext cx="7162800" cy="43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5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DC9C-8A3D-7A21-9259-0B04DD51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54CD4-87FF-3722-71A6-65F4D2877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artoon of two people&#10;&#10;Description automatically generated">
            <a:extLst>
              <a:ext uri="{FF2B5EF4-FFF2-40B4-BE49-F238E27FC236}">
                <a16:creationId xmlns:a16="http://schemas.microsoft.com/office/drawing/2014/main" id="{EFB96B10-F75A-57B0-3F10-AF0154F0B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3" y="277813"/>
            <a:ext cx="7725853" cy="15527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7B7F3A-45A7-AE59-1EAC-256585A3B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072" y="1752600"/>
            <a:ext cx="7596727" cy="470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6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2CE78A9-A034-416F-B5E2-17CDC5684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F077BFF-0F40-4AD8-BB12-BF2307C4E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 1</a:t>
            </a:r>
          </a:p>
          <a:p>
            <a:pPr lvl="1"/>
            <a:r>
              <a:rPr lang="en-US" altLang="en-US" dirty="0"/>
              <a:t>Returned at end of class today</a:t>
            </a:r>
          </a:p>
          <a:p>
            <a:pPr lvl="1"/>
            <a:r>
              <a:rPr lang="en-US" altLang="en-US" dirty="0"/>
              <a:t>Have tried to create a “course avg” </a:t>
            </a:r>
          </a:p>
          <a:p>
            <a:pPr lvl="1"/>
            <a:r>
              <a:rPr lang="en-US" altLang="en-US" dirty="0"/>
              <a:t>Solutions posted, video explanation posted</a:t>
            </a:r>
          </a:p>
          <a:p>
            <a:r>
              <a:rPr lang="en-US" altLang="en-US" dirty="0"/>
              <a:t>Practice questions</a:t>
            </a:r>
          </a:p>
          <a:p>
            <a:pPr lvl="1"/>
            <a:r>
              <a:rPr lang="en-US" altLang="en-US" dirty="0"/>
              <a:t>2.1, 2.2 now?</a:t>
            </a:r>
          </a:p>
          <a:p>
            <a:pPr lvl="1"/>
            <a:r>
              <a:rPr lang="en-US" altLang="en-US" dirty="0"/>
              <a:t>2.4 Thursday</a:t>
            </a:r>
          </a:p>
          <a:p>
            <a:r>
              <a:rPr lang="en-US" altLang="en-US" dirty="0"/>
              <a:t>HW 4 due Friday/Saturday</a:t>
            </a:r>
          </a:p>
          <a:p>
            <a:pPr lvl="1"/>
            <a:r>
              <a:rPr lang="en-US" altLang="en-US" dirty="0"/>
              <a:t>Submit problems in separate files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0BBB81D-511C-42B2-AF61-CCAEDEDC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Next: Quantitative data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2FFBF999-4101-4BE2-9F51-E396A3D17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Using R/JMP/applets</a:t>
            </a:r>
          </a:p>
          <a:p>
            <a:r>
              <a:rPr lang="en-US" altLang="en-US" dirty="0"/>
              <a:t>Today: Data from CDC’s Vital Statistics Online Data Portal </a:t>
            </a:r>
          </a:p>
          <a:p>
            <a:pPr lvl="1"/>
            <a:r>
              <a:rPr lang="en-US" altLang="en-US" dirty="0"/>
              <a:t>Download a large zip file </a:t>
            </a:r>
          </a:p>
          <a:p>
            <a:pPr lvl="1"/>
            <a:r>
              <a:rPr lang="en-US" altLang="en-US" dirty="0"/>
              <a:t>See if you can use the User’s Guide to understand the data</a:t>
            </a:r>
          </a:p>
          <a:p>
            <a:pPr lvl="1"/>
            <a:r>
              <a:rPr lang="en-US" altLang="en-US" dirty="0"/>
              <a:t>See if you can extract the relevant information from the data file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6529B28-D832-43FF-BD18-A5A759D8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C2E38-0B68-4D1D-A05E-C972DC22C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many records?</a:t>
            </a:r>
          </a:p>
          <a:p>
            <a:pPr lvl="1"/>
            <a:r>
              <a:rPr lang="en-US" dirty="0"/>
              <a:t>3,669,928 </a:t>
            </a:r>
          </a:p>
          <a:p>
            <a:r>
              <a:rPr lang="en-US" altLang="en-US" dirty="0"/>
              <a:t>How long is each record?</a:t>
            </a:r>
          </a:p>
          <a:p>
            <a:pPr lvl="1"/>
            <a:r>
              <a:rPr lang="en-US" altLang="en-US" dirty="0"/>
              <a:t>1330 “positions”</a:t>
            </a:r>
          </a:p>
          <a:p>
            <a:r>
              <a:rPr lang="en-US" altLang="en-US" dirty="0"/>
              <a:t>What information is in positions 1-8? 9-12? 13-14?</a:t>
            </a:r>
          </a:p>
          <a:p>
            <a:pPr lvl="1"/>
            <a:r>
              <a:rPr lang="en-US" altLang="en-US" dirty="0"/>
              <a:t>Filler</a:t>
            </a:r>
          </a:p>
          <a:p>
            <a:pPr lvl="1"/>
            <a:r>
              <a:rPr lang="en-US" altLang="en-US" dirty="0"/>
              <a:t>Birth year</a:t>
            </a:r>
          </a:p>
          <a:p>
            <a:pPr lvl="1"/>
            <a:r>
              <a:rPr lang="en-US" altLang="en-US" dirty="0"/>
              <a:t>Birth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940F7C6-1E8A-41FD-B69A-7FE2FC7B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Dotplot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41ADF01-955B-4BCB-9447-256102433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JMP: Can use journal file instead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E50D1F9-24DF-495D-A06A-BBEB22731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(m)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51844157-58C9-479E-A6FD-C5CB2F065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BE00F5EB-AA93-4B23-92A3-A3A30C2FA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5"/>
          <a:stretch>
            <a:fillRect/>
          </a:stretch>
        </p:blipFill>
        <p:spPr bwMode="auto">
          <a:xfrm>
            <a:off x="152400" y="1295400"/>
            <a:ext cx="465772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8D8513-162C-4BC8-8B6B-63F50A329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1001713"/>
            <a:ext cx="43354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40F84-0AF1-4D20-B0D4-D10F15E661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2635250"/>
            <a:ext cx="45593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77F031-B76F-4781-B02F-7B3FC89F59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67063"/>
            <a:ext cx="497205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6A064-773F-F32F-943B-4BE1847F3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A6D61-CF39-E6CE-3543-432FFE850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5713AF-C687-7F35-486F-0147DED31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816728"/>
            <a:ext cx="5048250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E251A2-3DCF-23C5-CD48-9F54C8D5C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" y="1524000"/>
            <a:ext cx="7658100" cy="4876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C07AED-B8D5-24D5-6E2E-1B30F90C9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925" y="2590800"/>
            <a:ext cx="48577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2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18378</TotalTime>
  <Words>200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Wingdings</vt:lpstr>
      <vt:lpstr>Default Theme</vt:lpstr>
      <vt:lpstr>Stat 301 – Day 16</vt:lpstr>
      <vt:lpstr>Section 1</vt:lpstr>
      <vt:lpstr>Section 2</vt:lpstr>
      <vt:lpstr>Announcements</vt:lpstr>
      <vt:lpstr>Next: Quantitative data</vt:lpstr>
      <vt:lpstr>Code book</vt:lpstr>
      <vt:lpstr>Dotplot</vt:lpstr>
      <vt:lpstr>(m)</vt:lpstr>
      <vt:lpstr>In R</vt:lpstr>
      <vt:lpstr>Recap</vt:lpstr>
      <vt:lpstr>To Do</vt:lpstr>
      <vt:lpstr>Exam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6</dc:title>
  <dc:creator>ITS/CSS</dc:creator>
  <cp:lastModifiedBy>Beth Chance</cp:lastModifiedBy>
  <cp:revision>136</cp:revision>
  <cp:lastPrinted>2015-01-13T19:03:38Z</cp:lastPrinted>
  <dcterms:created xsi:type="dcterms:W3CDTF">2011-09-27T02:36:13Z</dcterms:created>
  <dcterms:modified xsi:type="dcterms:W3CDTF">2024-02-06T06:22:56Z</dcterms:modified>
</cp:coreProperties>
</file>